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5" r:id="rId1"/>
  </p:sldMasterIdLst>
  <p:sldIdLst>
    <p:sldId id="256" r:id="rId2"/>
    <p:sldId id="268" r:id="rId3"/>
    <p:sldId id="271" r:id="rId4"/>
    <p:sldId id="270" r:id="rId5"/>
    <p:sldId id="269" r:id="rId6"/>
    <p:sldId id="265" r:id="rId7"/>
    <p:sldId id="260" r:id="rId8"/>
    <p:sldId id="261" r:id="rId9"/>
    <p:sldId id="259" r:id="rId10"/>
    <p:sldId id="262" r:id="rId11"/>
    <p:sldId id="258" r:id="rId12"/>
    <p:sldId id="263" r:id="rId13"/>
    <p:sldId id="264" r:id="rId14"/>
    <p:sldId id="272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C5C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8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8FC730-6EF9-4CD6-B56D-1E12D3B282BC}" type="doc">
      <dgm:prSet loTypeId="urn:microsoft.com/office/officeart/2005/8/layout/orgChart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44C40DCC-392A-42ED-B1C6-96E752AC602E}">
      <dgm:prSet phldrT="[Texto]"/>
      <dgm:spPr/>
      <dgm:t>
        <a:bodyPr/>
        <a:lstStyle/>
        <a:p>
          <a:r>
            <a:rPr lang="pt-PT" dirty="0" smtClean="0"/>
            <a:t>LIDERANÇA</a:t>
          </a:r>
          <a:endParaRPr lang="pt-PT" dirty="0"/>
        </a:p>
      </dgm:t>
    </dgm:pt>
    <dgm:pt modelId="{1260943F-7AFD-4B83-98B7-D1D9790DAA9E}" type="parTrans" cxnId="{E4EF5AB2-57EA-4F11-A7ED-BE6D4CCC7F4F}">
      <dgm:prSet/>
      <dgm:spPr/>
      <dgm:t>
        <a:bodyPr/>
        <a:lstStyle/>
        <a:p>
          <a:endParaRPr lang="pt-PT"/>
        </a:p>
      </dgm:t>
    </dgm:pt>
    <dgm:pt modelId="{A18BF8A5-FC41-477A-A638-C5251FE98465}" type="sibTrans" cxnId="{E4EF5AB2-57EA-4F11-A7ED-BE6D4CCC7F4F}">
      <dgm:prSet/>
      <dgm:spPr/>
      <dgm:t>
        <a:bodyPr/>
        <a:lstStyle/>
        <a:p>
          <a:endParaRPr lang="pt-PT"/>
        </a:p>
      </dgm:t>
    </dgm:pt>
    <dgm:pt modelId="{4A4EDD66-DF1E-4CA0-9DF8-5797578B13D2}">
      <dgm:prSet phldrT="[Texto]"/>
      <dgm:spPr/>
      <dgm:t>
        <a:bodyPr/>
        <a:lstStyle/>
        <a:p>
          <a:r>
            <a:rPr lang="pt-PT" dirty="0" smtClean="0"/>
            <a:t>Ressonante</a:t>
          </a:r>
          <a:endParaRPr lang="pt-PT" dirty="0"/>
        </a:p>
      </dgm:t>
    </dgm:pt>
    <dgm:pt modelId="{5EF24036-C9BD-4642-A7EB-F9E4FF3A9994}" type="parTrans" cxnId="{CF1A3CBD-5734-4C59-9447-13D598001484}">
      <dgm:prSet/>
      <dgm:spPr/>
      <dgm:t>
        <a:bodyPr/>
        <a:lstStyle/>
        <a:p>
          <a:endParaRPr lang="pt-PT"/>
        </a:p>
      </dgm:t>
    </dgm:pt>
    <dgm:pt modelId="{FD65E47F-0AB6-4381-A869-A81220F81E04}" type="sibTrans" cxnId="{CF1A3CBD-5734-4C59-9447-13D598001484}">
      <dgm:prSet/>
      <dgm:spPr/>
      <dgm:t>
        <a:bodyPr/>
        <a:lstStyle/>
        <a:p>
          <a:endParaRPr lang="pt-PT"/>
        </a:p>
      </dgm:t>
    </dgm:pt>
    <dgm:pt modelId="{E786C550-E2F1-4E90-9D32-38AB1371ACD2}">
      <dgm:prSet phldrT="[Texto]"/>
      <dgm:spPr/>
      <dgm:t>
        <a:bodyPr/>
        <a:lstStyle/>
        <a:p>
          <a:r>
            <a:rPr lang="pt-PT" dirty="0" smtClean="0"/>
            <a:t>Dissonante</a:t>
          </a:r>
          <a:endParaRPr lang="pt-PT" dirty="0"/>
        </a:p>
      </dgm:t>
    </dgm:pt>
    <dgm:pt modelId="{966FC19F-624E-4582-ACFF-0C1707C0AE64}" type="parTrans" cxnId="{42609110-8010-44BB-970B-653B8AF274AA}">
      <dgm:prSet/>
      <dgm:spPr/>
      <dgm:t>
        <a:bodyPr/>
        <a:lstStyle/>
        <a:p>
          <a:endParaRPr lang="pt-PT"/>
        </a:p>
      </dgm:t>
    </dgm:pt>
    <dgm:pt modelId="{6962B3B0-24FB-4152-9CFB-94F8DF3C31C9}" type="sibTrans" cxnId="{42609110-8010-44BB-970B-653B8AF274AA}">
      <dgm:prSet/>
      <dgm:spPr/>
      <dgm:t>
        <a:bodyPr/>
        <a:lstStyle/>
        <a:p>
          <a:endParaRPr lang="pt-PT"/>
        </a:p>
      </dgm:t>
    </dgm:pt>
    <dgm:pt modelId="{7C39B3DB-5CEB-4C35-9C3B-FAD490E4857D}" type="pres">
      <dgm:prSet presAssocID="{B18FC730-6EF9-4CD6-B56D-1E12D3B282B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27F8D769-4DF1-4F51-9E50-71459E61207B}" type="pres">
      <dgm:prSet presAssocID="{44C40DCC-392A-42ED-B1C6-96E752AC602E}" presName="hierRoot1" presStyleCnt="0">
        <dgm:presLayoutVars>
          <dgm:hierBranch val="init"/>
        </dgm:presLayoutVars>
      </dgm:prSet>
      <dgm:spPr/>
    </dgm:pt>
    <dgm:pt modelId="{36C81946-F6FB-4E38-85A5-07293F9F3E40}" type="pres">
      <dgm:prSet presAssocID="{44C40DCC-392A-42ED-B1C6-96E752AC602E}" presName="rootComposite1" presStyleCnt="0"/>
      <dgm:spPr/>
    </dgm:pt>
    <dgm:pt modelId="{1BEE53A3-DEA6-456A-A12D-2FF2E521D7C3}" type="pres">
      <dgm:prSet presAssocID="{44C40DCC-392A-42ED-B1C6-96E752AC602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D75152AA-3B81-41B7-90E3-2F9A84EA5C02}" type="pres">
      <dgm:prSet presAssocID="{44C40DCC-392A-42ED-B1C6-96E752AC602E}" presName="rootConnector1" presStyleLbl="node1" presStyleIdx="0" presStyleCnt="0"/>
      <dgm:spPr/>
      <dgm:t>
        <a:bodyPr/>
        <a:lstStyle/>
        <a:p>
          <a:endParaRPr lang="fr-FR"/>
        </a:p>
      </dgm:t>
    </dgm:pt>
    <dgm:pt modelId="{8145B863-68D9-488A-9F90-E0DD48073BB4}" type="pres">
      <dgm:prSet presAssocID="{44C40DCC-392A-42ED-B1C6-96E752AC602E}" presName="hierChild2" presStyleCnt="0"/>
      <dgm:spPr/>
    </dgm:pt>
    <dgm:pt modelId="{881C642E-00A1-4704-8F1D-29CA75389917}" type="pres">
      <dgm:prSet presAssocID="{5EF24036-C9BD-4642-A7EB-F9E4FF3A9994}" presName="Name37" presStyleLbl="parChTrans1D2" presStyleIdx="0" presStyleCnt="2"/>
      <dgm:spPr/>
      <dgm:t>
        <a:bodyPr/>
        <a:lstStyle/>
        <a:p>
          <a:endParaRPr lang="fr-FR"/>
        </a:p>
      </dgm:t>
    </dgm:pt>
    <dgm:pt modelId="{9C474B75-0ED1-416A-95F2-E318D062604B}" type="pres">
      <dgm:prSet presAssocID="{4A4EDD66-DF1E-4CA0-9DF8-5797578B13D2}" presName="hierRoot2" presStyleCnt="0">
        <dgm:presLayoutVars>
          <dgm:hierBranch val="init"/>
        </dgm:presLayoutVars>
      </dgm:prSet>
      <dgm:spPr/>
    </dgm:pt>
    <dgm:pt modelId="{7B3F4C09-5DFD-4B27-A9DD-384729205989}" type="pres">
      <dgm:prSet presAssocID="{4A4EDD66-DF1E-4CA0-9DF8-5797578B13D2}" presName="rootComposite" presStyleCnt="0"/>
      <dgm:spPr/>
    </dgm:pt>
    <dgm:pt modelId="{A9FBB595-DE3E-49DB-ADFA-5FF00FF3B570}" type="pres">
      <dgm:prSet presAssocID="{4A4EDD66-DF1E-4CA0-9DF8-5797578B13D2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B7BA10CA-9D55-4EDB-AE55-65857A236CE9}" type="pres">
      <dgm:prSet presAssocID="{4A4EDD66-DF1E-4CA0-9DF8-5797578B13D2}" presName="rootConnector" presStyleLbl="node2" presStyleIdx="0" presStyleCnt="2"/>
      <dgm:spPr/>
      <dgm:t>
        <a:bodyPr/>
        <a:lstStyle/>
        <a:p>
          <a:endParaRPr lang="fr-FR"/>
        </a:p>
      </dgm:t>
    </dgm:pt>
    <dgm:pt modelId="{6FDFEF5E-8915-4521-A08D-5F618F924E97}" type="pres">
      <dgm:prSet presAssocID="{4A4EDD66-DF1E-4CA0-9DF8-5797578B13D2}" presName="hierChild4" presStyleCnt="0"/>
      <dgm:spPr/>
    </dgm:pt>
    <dgm:pt modelId="{4CE9102A-3EE8-415F-ADC5-A879C91E2026}" type="pres">
      <dgm:prSet presAssocID="{4A4EDD66-DF1E-4CA0-9DF8-5797578B13D2}" presName="hierChild5" presStyleCnt="0"/>
      <dgm:spPr/>
    </dgm:pt>
    <dgm:pt modelId="{57A458DC-4435-4758-A4EC-1837F7D58D93}" type="pres">
      <dgm:prSet presAssocID="{966FC19F-624E-4582-ACFF-0C1707C0AE64}" presName="Name37" presStyleLbl="parChTrans1D2" presStyleIdx="1" presStyleCnt="2"/>
      <dgm:spPr/>
      <dgm:t>
        <a:bodyPr/>
        <a:lstStyle/>
        <a:p>
          <a:endParaRPr lang="fr-FR"/>
        </a:p>
      </dgm:t>
    </dgm:pt>
    <dgm:pt modelId="{E5B2592F-37E9-478F-B710-8CC19B76A0E0}" type="pres">
      <dgm:prSet presAssocID="{E786C550-E2F1-4E90-9D32-38AB1371ACD2}" presName="hierRoot2" presStyleCnt="0">
        <dgm:presLayoutVars>
          <dgm:hierBranch val="init"/>
        </dgm:presLayoutVars>
      </dgm:prSet>
      <dgm:spPr/>
    </dgm:pt>
    <dgm:pt modelId="{B86160E0-9E91-4C28-9B47-0BCE73E5FC45}" type="pres">
      <dgm:prSet presAssocID="{E786C550-E2F1-4E90-9D32-38AB1371ACD2}" presName="rootComposite" presStyleCnt="0"/>
      <dgm:spPr/>
    </dgm:pt>
    <dgm:pt modelId="{BC736F52-F456-4042-9E5D-58A65BD3A9CB}" type="pres">
      <dgm:prSet presAssocID="{E786C550-E2F1-4E90-9D32-38AB1371ACD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E5D9401C-8FC0-42A2-8F47-8B3380045040}" type="pres">
      <dgm:prSet presAssocID="{E786C550-E2F1-4E90-9D32-38AB1371ACD2}" presName="rootConnector" presStyleLbl="node2" presStyleIdx="1" presStyleCnt="2"/>
      <dgm:spPr/>
      <dgm:t>
        <a:bodyPr/>
        <a:lstStyle/>
        <a:p>
          <a:endParaRPr lang="fr-FR"/>
        </a:p>
      </dgm:t>
    </dgm:pt>
    <dgm:pt modelId="{4E901F52-E2C3-4BE2-B37B-796397AA3DBE}" type="pres">
      <dgm:prSet presAssocID="{E786C550-E2F1-4E90-9D32-38AB1371ACD2}" presName="hierChild4" presStyleCnt="0"/>
      <dgm:spPr/>
    </dgm:pt>
    <dgm:pt modelId="{E3199137-435E-4ABB-97D0-835D79E1DDD2}" type="pres">
      <dgm:prSet presAssocID="{E786C550-E2F1-4E90-9D32-38AB1371ACD2}" presName="hierChild5" presStyleCnt="0"/>
      <dgm:spPr/>
    </dgm:pt>
    <dgm:pt modelId="{71772773-6F4B-48DD-A942-0D874F979D20}" type="pres">
      <dgm:prSet presAssocID="{44C40DCC-392A-42ED-B1C6-96E752AC602E}" presName="hierChild3" presStyleCnt="0"/>
      <dgm:spPr/>
    </dgm:pt>
  </dgm:ptLst>
  <dgm:cxnLst>
    <dgm:cxn modelId="{DF7305D8-BB06-4352-9B5B-B06355BF90AA}" type="presOf" srcId="{E786C550-E2F1-4E90-9D32-38AB1371ACD2}" destId="{E5D9401C-8FC0-42A2-8F47-8B3380045040}" srcOrd="1" destOrd="0" presId="urn:microsoft.com/office/officeart/2005/8/layout/orgChart1"/>
    <dgm:cxn modelId="{28021A5A-3FEE-46C7-B7DA-785FB7BE6926}" type="presOf" srcId="{966FC19F-624E-4582-ACFF-0C1707C0AE64}" destId="{57A458DC-4435-4758-A4EC-1837F7D58D93}" srcOrd="0" destOrd="0" presId="urn:microsoft.com/office/officeart/2005/8/layout/orgChart1"/>
    <dgm:cxn modelId="{50F88B7E-AE62-44D9-A0A4-31B6C3D23EB6}" type="presOf" srcId="{4A4EDD66-DF1E-4CA0-9DF8-5797578B13D2}" destId="{A9FBB595-DE3E-49DB-ADFA-5FF00FF3B570}" srcOrd="0" destOrd="0" presId="urn:microsoft.com/office/officeart/2005/8/layout/orgChart1"/>
    <dgm:cxn modelId="{97AB868E-BADC-4FB9-8C17-756C9F5B75E1}" type="presOf" srcId="{4A4EDD66-DF1E-4CA0-9DF8-5797578B13D2}" destId="{B7BA10CA-9D55-4EDB-AE55-65857A236CE9}" srcOrd="1" destOrd="0" presId="urn:microsoft.com/office/officeart/2005/8/layout/orgChart1"/>
    <dgm:cxn modelId="{A86BE11F-1CC3-4216-8C8B-9F0772AA718A}" type="presOf" srcId="{44C40DCC-392A-42ED-B1C6-96E752AC602E}" destId="{D75152AA-3B81-41B7-90E3-2F9A84EA5C02}" srcOrd="1" destOrd="0" presId="urn:microsoft.com/office/officeart/2005/8/layout/orgChart1"/>
    <dgm:cxn modelId="{E4EF5AB2-57EA-4F11-A7ED-BE6D4CCC7F4F}" srcId="{B18FC730-6EF9-4CD6-B56D-1E12D3B282BC}" destId="{44C40DCC-392A-42ED-B1C6-96E752AC602E}" srcOrd="0" destOrd="0" parTransId="{1260943F-7AFD-4B83-98B7-D1D9790DAA9E}" sibTransId="{A18BF8A5-FC41-477A-A638-C5251FE98465}"/>
    <dgm:cxn modelId="{3EC9D5F2-5F39-49CB-8E6A-0D2F77092F9E}" type="presOf" srcId="{44C40DCC-392A-42ED-B1C6-96E752AC602E}" destId="{1BEE53A3-DEA6-456A-A12D-2FF2E521D7C3}" srcOrd="0" destOrd="0" presId="urn:microsoft.com/office/officeart/2005/8/layout/orgChart1"/>
    <dgm:cxn modelId="{CF1A3CBD-5734-4C59-9447-13D598001484}" srcId="{44C40DCC-392A-42ED-B1C6-96E752AC602E}" destId="{4A4EDD66-DF1E-4CA0-9DF8-5797578B13D2}" srcOrd="0" destOrd="0" parTransId="{5EF24036-C9BD-4642-A7EB-F9E4FF3A9994}" sibTransId="{FD65E47F-0AB6-4381-A869-A81220F81E04}"/>
    <dgm:cxn modelId="{A91A45DC-FE5E-4719-916A-D9BA4A86F29B}" type="presOf" srcId="{E786C550-E2F1-4E90-9D32-38AB1371ACD2}" destId="{BC736F52-F456-4042-9E5D-58A65BD3A9CB}" srcOrd="0" destOrd="0" presId="urn:microsoft.com/office/officeart/2005/8/layout/orgChart1"/>
    <dgm:cxn modelId="{42609110-8010-44BB-970B-653B8AF274AA}" srcId="{44C40DCC-392A-42ED-B1C6-96E752AC602E}" destId="{E786C550-E2F1-4E90-9D32-38AB1371ACD2}" srcOrd="1" destOrd="0" parTransId="{966FC19F-624E-4582-ACFF-0C1707C0AE64}" sibTransId="{6962B3B0-24FB-4152-9CFB-94F8DF3C31C9}"/>
    <dgm:cxn modelId="{226F9F03-98CA-4423-8697-AF444CAA4D7C}" type="presOf" srcId="{5EF24036-C9BD-4642-A7EB-F9E4FF3A9994}" destId="{881C642E-00A1-4704-8F1D-29CA75389917}" srcOrd="0" destOrd="0" presId="urn:microsoft.com/office/officeart/2005/8/layout/orgChart1"/>
    <dgm:cxn modelId="{FB97FA43-468E-40EB-BAF8-B2ADFB362BCF}" type="presOf" srcId="{B18FC730-6EF9-4CD6-B56D-1E12D3B282BC}" destId="{7C39B3DB-5CEB-4C35-9C3B-FAD490E4857D}" srcOrd="0" destOrd="0" presId="urn:microsoft.com/office/officeart/2005/8/layout/orgChart1"/>
    <dgm:cxn modelId="{9E1AD9E5-4975-4E5C-A144-76C156669A60}" type="presParOf" srcId="{7C39B3DB-5CEB-4C35-9C3B-FAD490E4857D}" destId="{27F8D769-4DF1-4F51-9E50-71459E61207B}" srcOrd="0" destOrd="0" presId="urn:microsoft.com/office/officeart/2005/8/layout/orgChart1"/>
    <dgm:cxn modelId="{719289FF-68FA-44B9-B69D-FE4237D213D0}" type="presParOf" srcId="{27F8D769-4DF1-4F51-9E50-71459E61207B}" destId="{36C81946-F6FB-4E38-85A5-07293F9F3E40}" srcOrd="0" destOrd="0" presId="urn:microsoft.com/office/officeart/2005/8/layout/orgChart1"/>
    <dgm:cxn modelId="{D800719B-F3B1-4533-AF96-7980F3CB5D72}" type="presParOf" srcId="{36C81946-F6FB-4E38-85A5-07293F9F3E40}" destId="{1BEE53A3-DEA6-456A-A12D-2FF2E521D7C3}" srcOrd="0" destOrd="0" presId="urn:microsoft.com/office/officeart/2005/8/layout/orgChart1"/>
    <dgm:cxn modelId="{30A2F314-2119-4361-9160-E99AE3259D7F}" type="presParOf" srcId="{36C81946-F6FB-4E38-85A5-07293F9F3E40}" destId="{D75152AA-3B81-41B7-90E3-2F9A84EA5C02}" srcOrd="1" destOrd="0" presId="urn:microsoft.com/office/officeart/2005/8/layout/orgChart1"/>
    <dgm:cxn modelId="{1D44B6D4-CD71-4A52-96A9-98CDE6A6BD2E}" type="presParOf" srcId="{27F8D769-4DF1-4F51-9E50-71459E61207B}" destId="{8145B863-68D9-488A-9F90-E0DD48073BB4}" srcOrd="1" destOrd="0" presId="urn:microsoft.com/office/officeart/2005/8/layout/orgChart1"/>
    <dgm:cxn modelId="{F1EC0A66-4842-42F6-BAAD-6E6EC8C1FAB3}" type="presParOf" srcId="{8145B863-68D9-488A-9F90-E0DD48073BB4}" destId="{881C642E-00A1-4704-8F1D-29CA75389917}" srcOrd="0" destOrd="0" presId="urn:microsoft.com/office/officeart/2005/8/layout/orgChart1"/>
    <dgm:cxn modelId="{B886C93E-8651-4BA6-8795-A4BE82974B17}" type="presParOf" srcId="{8145B863-68D9-488A-9F90-E0DD48073BB4}" destId="{9C474B75-0ED1-416A-95F2-E318D062604B}" srcOrd="1" destOrd="0" presId="urn:microsoft.com/office/officeart/2005/8/layout/orgChart1"/>
    <dgm:cxn modelId="{DFBA0800-2EA5-4B89-8AF9-296084082040}" type="presParOf" srcId="{9C474B75-0ED1-416A-95F2-E318D062604B}" destId="{7B3F4C09-5DFD-4B27-A9DD-384729205989}" srcOrd="0" destOrd="0" presId="urn:microsoft.com/office/officeart/2005/8/layout/orgChart1"/>
    <dgm:cxn modelId="{A0B0BD36-8174-497E-8E36-91EAC35181EB}" type="presParOf" srcId="{7B3F4C09-5DFD-4B27-A9DD-384729205989}" destId="{A9FBB595-DE3E-49DB-ADFA-5FF00FF3B570}" srcOrd="0" destOrd="0" presId="urn:microsoft.com/office/officeart/2005/8/layout/orgChart1"/>
    <dgm:cxn modelId="{39335433-A7E6-4082-8E2B-1BE5832CE535}" type="presParOf" srcId="{7B3F4C09-5DFD-4B27-A9DD-384729205989}" destId="{B7BA10CA-9D55-4EDB-AE55-65857A236CE9}" srcOrd="1" destOrd="0" presId="urn:microsoft.com/office/officeart/2005/8/layout/orgChart1"/>
    <dgm:cxn modelId="{ACEB88D2-7984-4918-A96A-59B799F26468}" type="presParOf" srcId="{9C474B75-0ED1-416A-95F2-E318D062604B}" destId="{6FDFEF5E-8915-4521-A08D-5F618F924E97}" srcOrd="1" destOrd="0" presId="urn:microsoft.com/office/officeart/2005/8/layout/orgChart1"/>
    <dgm:cxn modelId="{D79EF66E-881E-4E5E-8CD8-B0823FC96DC2}" type="presParOf" srcId="{9C474B75-0ED1-416A-95F2-E318D062604B}" destId="{4CE9102A-3EE8-415F-ADC5-A879C91E2026}" srcOrd="2" destOrd="0" presId="urn:microsoft.com/office/officeart/2005/8/layout/orgChart1"/>
    <dgm:cxn modelId="{2D47BC79-D6CA-47DB-9CC9-6D64C3632252}" type="presParOf" srcId="{8145B863-68D9-488A-9F90-E0DD48073BB4}" destId="{57A458DC-4435-4758-A4EC-1837F7D58D93}" srcOrd="2" destOrd="0" presId="urn:microsoft.com/office/officeart/2005/8/layout/orgChart1"/>
    <dgm:cxn modelId="{D22548ED-C3F0-442D-B4BC-895445021515}" type="presParOf" srcId="{8145B863-68D9-488A-9F90-E0DD48073BB4}" destId="{E5B2592F-37E9-478F-B710-8CC19B76A0E0}" srcOrd="3" destOrd="0" presId="urn:microsoft.com/office/officeart/2005/8/layout/orgChart1"/>
    <dgm:cxn modelId="{27E2C22C-4100-4396-9902-3776D8950A66}" type="presParOf" srcId="{E5B2592F-37E9-478F-B710-8CC19B76A0E0}" destId="{B86160E0-9E91-4C28-9B47-0BCE73E5FC45}" srcOrd="0" destOrd="0" presId="urn:microsoft.com/office/officeart/2005/8/layout/orgChart1"/>
    <dgm:cxn modelId="{0E87D946-CA31-4DB3-9BB9-C158F7D6E0C7}" type="presParOf" srcId="{B86160E0-9E91-4C28-9B47-0BCE73E5FC45}" destId="{BC736F52-F456-4042-9E5D-58A65BD3A9CB}" srcOrd="0" destOrd="0" presId="urn:microsoft.com/office/officeart/2005/8/layout/orgChart1"/>
    <dgm:cxn modelId="{1694C058-2F5D-46EF-939A-37D1CB8037E4}" type="presParOf" srcId="{B86160E0-9E91-4C28-9B47-0BCE73E5FC45}" destId="{E5D9401C-8FC0-42A2-8F47-8B3380045040}" srcOrd="1" destOrd="0" presId="urn:microsoft.com/office/officeart/2005/8/layout/orgChart1"/>
    <dgm:cxn modelId="{7B6FD1DD-2A9F-4943-BE14-1D2F115E7E63}" type="presParOf" srcId="{E5B2592F-37E9-478F-B710-8CC19B76A0E0}" destId="{4E901F52-E2C3-4BE2-B37B-796397AA3DBE}" srcOrd="1" destOrd="0" presId="urn:microsoft.com/office/officeart/2005/8/layout/orgChart1"/>
    <dgm:cxn modelId="{851BC3E3-52F6-426E-B683-4D02EE6B28DE}" type="presParOf" srcId="{E5B2592F-37E9-478F-B710-8CC19B76A0E0}" destId="{E3199137-435E-4ABB-97D0-835D79E1DDD2}" srcOrd="2" destOrd="0" presId="urn:microsoft.com/office/officeart/2005/8/layout/orgChart1"/>
    <dgm:cxn modelId="{7326AB0C-8D5E-4A9D-9576-51996B3649BE}" type="presParOf" srcId="{27F8D769-4DF1-4F51-9E50-71459E61207B}" destId="{71772773-6F4B-48DD-A942-0D874F979D2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80789A-C309-446D-83E1-611549ABB5F0}" type="doc">
      <dgm:prSet loTypeId="urn:microsoft.com/office/officeart/2005/8/layout/hierarchy2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D6D142A4-094E-403D-8B12-95AFB3DB7680}">
      <dgm:prSet phldrT="[Texto]"/>
      <dgm:spPr/>
      <dgm:t>
        <a:bodyPr/>
        <a:lstStyle/>
        <a:p>
          <a:r>
            <a:rPr lang="pt-PT" dirty="0" smtClean="0"/>
            <a:t>Competências Pessoais</a:t>
          </a:r>
          <a:endParaRPr lang="pt-PT" dirty="0"/>
        </a:p>
      </dgm:t>
    </dgm:pt>
    <dgm:pt modelId="{E73FA2B7-B419-427B-998F-0255F85026B2}" type="parTrans" cxnId="{51CF2044-4C78-417B-B060-A89F600218C9}">
      <dgm:prSet/>
      <dgm:spPr/>
      <dgm:t>
        <a:bodyPr/>
        <a:lstStyle/>
        <a:p>
          <a:endParaRPr lang="pt-PT"/>
        </a:p>
      </dgm:t>
    </dgm:pt>
    <dgm:pt modelId="{9A62720D-B65C-4A51-AE99-35FCE75D4ABD}" type="sibTrans" cxnId="{51CF2044-4C78-417B-B060-A89F600218C9}">
      <dgm:prSet/>
      <dgm:spPr/>
      <dgm:t>
        <a:bodyPr/>
        <a:lstStyle/>
        <a:p>
          <a:endParaRPr lang="pt-PT"/>
        </a:p>
      </dgm:t>
    </dgm:pt>
    <dgm:pt modelId="{021EC948-3289-480E-82FA-4FF66EDF637D}">
      <dgm:prSet phldrT="[Texto]"/>
      <dgm:spPr/>
      <dgm:t>
        <a:bodyPr/>
        <a:lstStyle/>
        <a:p>
          <a:r>
            <a:rPr lang="pt-PT" dirty="0" smtClean="0"/>
            <a:t>Autoconsciência</a:t>
          </a:r>
          <a:endParaRPr lang="pt-PT" dirty="0"/>
        </a:p>
      </dgm:t>
    </dgm:pt>
    <dgm:pt modelId="{4C570A26-F900-4029-8D46-A14045DCC89D}" type="parTrans" cxnId="{E99877AE-C93E-4933-8F2D-35EAE75C84B3}">
      <dgm:prSet/>
      <dgm:spPr/>
      <dgm:t>
        <a:bodyPr/>
        <a:lstStyle/>
        <a:p>
          <a:endParaRPr lang="pt-PT"/>
        </a:p>
      </dgm:t>
    </dgm:pt>
    <dgm:pt modelId="{C782771C-0EF9-4EAA-A846-A0D3EEDF7666}" type="sibTrans" cxnId="{E99877AE-C93E-4933-8F2D-35EAE75C84B3}">
      <dgm:prSet/>
      <dgm:spPr/>
      <dgm:t>
        <a:bodyPr/>
        <a:lstStyle/>
        <a:p>
          <a:endParaRPr lang="pt-PT"/>
        </a:p>
      </dgm:t>
    </dgm:pt>
    <dgm:pt modelId="{255A218A-4C55-4011-9DB0-1A57E41E4E74}">
      <dgm:prSet phldrT="[Texto]"/>
      <dgm:spPr/>
      <dgm:t>
        <a:bodyPr/>
        <a:lstStyle/>
        <a:p>
          <a:r>
            <a:rPr lang="pt-PT" dirty="0" smtClean="0"/>
            <a:t>Autogestão</a:t>
          </a:r>
          <a:endParaRPr lang="pt-PT" dirty="0"/>
        </a:p>
      </dgm:t>
    </dgm:pt>
    <dgm:pt modelId="{92F705D7-E87F-4E0D-87A4-6D69A2B63CF4}" type="parTrans" cxnId="{879DDE46-307D-4CF4-B769-AE3809D66D45}">
      <dgm:prSet/>
      <dgm:spPr/>
      <dgm:t>
        <a:bodyPr/>
        <a:lstStyle/>
        <a:p>
          <a:endParaRPr lang="pt-PT"/>
        </a:p>
      </dgm:t>
    </dgm:pt>
    <dgm:pt modelId="{F8FF2EAE-D781-4E63-B052-108FF622901C}" type="sibTrans" cxnId="{879DDE46-307D-4CF4-B769-AE3809D66D45}">
      <dgm:prSet/>
      <dgm:spPr/>
      <dgm:t>
        <a:bodyPr/>
        <a:lstStyle/>
        <a:p>
          <a:endParaRPr lang="pt-PT"/>
        </a:p>
      </dgm:t>
    </dgm:pt>
    <dgm:pt modelId="{95542DFB-A04D-487C-911E-3A83CC66969E}">
      <dgm:prSet phldrT="[Texto]"/>
      <dgm:spPr/>
      <dgm:t>
        <a:bodyPr/>
        <a:lstStyle/>
        <a:p>
          <a:r>
            <a:rPr lang="pt-PT" dirty="0" smtClean="0"/>
            <a:t>Competências sociais</a:t>
          </a:r>
          <a:endParaRPr lang="pt-PT" dirty="0"/>
        </a:p>
      </dgm:t>
    </dgm:pt>
    <dgm:pt modelId="{7A04F762-1CE0-4195-B665-750F4EA0872F}" type="parTrans" cxnId="{AD69E6E2-8AF1-478A-8B1D-A5F6519DB54A}">
      <dgm:prSet/>
      <dgm:spPr/>
      <dgm:t>
        <a:bodyPr/>
        <a:lstStyle/>
        <a:p>
          <a:endParaRPr lang="pt-PT"/>
        </a:p>
      </dgm:t>
    </dgm:pt>
    <dgm:pt modelId="{0F832A87-FD05-497A-9CC6-A20A15B78E68}" type="sibTrans" cxnId="{AD69E6E2-8AF1-478A-8B1D-A5F6519DB54A}">
      <dgm:prSet/>
      <dgm:spPr/>
      <dgm:t>
        <a:bodyPr/>
        <a:lstStyle/>
        <a:p>
          <a:endParaRPr lang="pt-PT"/>
        </a:p>
      </dgm:t>
    </dgm:pt>
    <dgm:pt modelId="{6D6C7230-5815-4EC3-9CE1-CB6EBED63159}">
      <dgm:prSet phldrT="[Texto]"/>
      <dgm:spPr/>
      <dgm:t>
        <a:bodyPr/>
        <a:lstStyle/>
        <a:p>
          <a:r>
            <a:rPr lang="pt-PT" dirty="0" smtClean="0"/>
            <a:t>Consciência Social</a:t>
          </a:r>
          <a:endParaRPr lang="pt-PT" dirty="0"/>
        </a:p>
      </dgm:t>
    </dgm:pt>
    <dgm:pt modelId="{EADE9728-615F-46A6-AAA1-4083E9303B85}" type="parTrans" cxnId="{26D02851-A54A-474F-8EE2-B794846AAF28}">
      <dgm:prSet/>
      <dgm:spPr/>
      <dgm:t>
        <a:bodyPr/>
        <a:lstStyle/>
        <a:p>
          <a:endParaRPr lang="pt-PT"/>
        </a:p>
      </dgm:t>
    </dgm:pt>
    <dgm:pt modelId="{6940D318-7F89-4E81-BF5E-A647D86D9AE4}" type="sibTrans" cxnId="{26D02851-A54A-474F-8EE2-B794846AAF28}">
      <dgm:prSet/>
      <dgm:spPr/>
      <dgm:t>
        <a:bodyPr/>
        <a:lstStyle/>
        <a:p>
          <a:endParaRPr lang="pt-PT"/>
        </a:p>
      </dgm:t>
    </dgm:pt>
    <dgm:pt modelId="{447080F0-F4CB-46F6-A05E-9480392E09AA}">
      <dgm:prSet/>
      <dgm:spPr/>
      <dgm:t>
        <a:bodyPr/>
        <a:lstStyle/>
        <a:p>
          <a:r>
            <a:rPr lang="pt-PT" dirty="0" smtClean="0"/>
            <a:t>Gestão das Relações</a:t>
          </a:r>
          <a:endParaRPr lang="pt-PT" dirty="0"/>
        </a:p>
      </dgm:t>
    </dgm:pt>
    <dgm:pt modelId="{F572D269-E1BB-4FF8-A67B-383B205564A0}" type="parTrans" cxnId="{904F662C-0009-4E0D-A6C9-ADE8EA81FDE5}">
      <dgm:prSet/>
      <dgm:spPr/>
      <dgm:t>
        <a:bodyPr/>
        <a:lstStyle/>
        <a:p>
          <a:endParaRPr lang="pt-PT"/>
        </a:p>
      </dgm:t>
    </dgm:pt>
    <dgm:pt modelId="{4CC754F9-314D-4A8F-AF5D-EC0B8EB2CA74}" type="sibTrans" cxnId="{904F662C-0009-4E0D-A6C9-ADE8EA81FDE5}">
      <dgm:prSet/>
      <dgm:spPr/>
      <dgm:t>
        <a:bodyPr/>
        <a:lstStyle/>
        <a:p>
          <a:endParaRPr lang="pt-PT"/>
        </a:p>
      </dgm:t>
    </dgm:pt>
    <dgm:pt modelId="{6E5A29E3-FEDB-49AD-9FB2-4636F3CF869E}">
      <dgm:prSet phldrT="[Texto]"/>
      <dgm:spPr/>
      <dgm:t>
        <a:bodyPr/>
        <a:lstStyle/>
        <a:p>
          <a:r>
            <a:rPr lang="pt-PT" smtClean="0"/>
            <a:t>Inteligência Emocional</a:t>
          </a:r>
          <a:endParaRPr lang="pt-PT" dirty="0"/>
        </a:p>
      </dgm:t>
    </dgm:pt>
    <dgm:pt modelId="{6F2C96F3-FCC6-4332-85E8-90531FD3B455}" type="sibTrans" cxnId="{98F787F3-2917-4514-8F53-993EC41718B1}">
      <dgm:prSet/>
      <dgm:spPr/>
      <dgm:t>
        <a:bodyPr/>
        <a:lstStyle/>
        <a:p>
          <a:endParaRPr lang="pt-PT"/>
        </a:p>
      </dgm:t>
    </dgm:pt>
    <dgm:pt modelId="{4BF97D1B-5A0C-46F3-BCA8-7790F0615C11}" type="parTrans" cxnId="{98F787F3-2917-4514-8F53-993EC41718B1}">
      <dgm:prSet/>
      <dgm:spPr/>
      <dgm:t>
        <a:bodyPr/>
        <a:lstStyle/>
        <a:p>
          <a:endParaRPr lang="pt-PT"/>
        </a:p>
      </dgm:t>
    </dgm:pt>
    <dgm:pt modelId="{7C6FC6A0-28C2-41A1-9A80-B50DE3943654}" type="pres">
      <dgm:prSet presAssocID="{9680789A-C309-446D-83E1-611549ABB5F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6E17600-8062-400B-92BE-4A7038AD29C0}" type="pres">
      <dgm:prSet presAssocID="{6E5A29E3-FEDB-49AD-9FB2-4636F3CF869E}" presName="root1" presStyleCnt="0"/>
      <dgm:spPr/>
    </dgm:pt>
    <dgm:pt modelId="{F83B9D38-73C7-4609-8099-12F69C9FEBD1}" type="pres">
      <dgm:prSet presAssocID="{6E5A29E3-FEDB-49AD-9FB2-4636F3CF869E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3C2DCC05-8BFC-48AE-827F-5EE72E4EF1AB}" type="pres">
      <dgm:prSet presAssocID="{6E5A29E3-FEDB-49AD-9FB2-4636F3CF869E}" presName="level2hierChild" presStyleCnt="0"/>
      <dgm:spPr/>
    </dgm:pt>
    <dgm:pt modelId="{4F42E230-E70E-4B94-B256-F21D1E056B80}" type="pres">
      <dgm:prSet presAssocID="{E73FA2B7-B419-427B-998F-0255F85026B2}" presName="conn2-1" presStyleLbl="parChTrans1D2" presStyleIdx="0" presStyleCnt="2"/>
      <dgm:spPr/>
      <dgm:t>
        <a:bodyPr/>
        <a:lstStyle/>
        <a:p>
          <a:endParaRPr lang="fr-FR"/>
        </a:p>
      </dgm:t>
    </dgm:pt>
    <dgm:pt modelId="{3D738EC4-3773-4011-BCB3-065FA36ACF1E}" type="pres">
      <dgm:prSet presAssocID="{E73FA2B7-B419-427B-998F-0255F85026B2}" presName="connTx" presStyleLbl="parChTrans1D2" presStyleIdx="0" presStyleCnt="2"/>
      <dgm:spPr/>
      <dgm:t>
        <a:bodyPr/>
        <a:lstStyle/>
        <a:p>
          <a:endParaRPr lang="fr-FR"/>
        </a:p>
      </dgm:t>
    </dgm:pt>
    <dgm:pt modelId="{703EA0D1-F101-4737-B50F-02FAD2207B95}" type="pres">
      <dgm:prSet presAssocID="{D6D142A4-094E-403D-8B12-95AFB3DB7680}" presName="root2" presStyleCnt="0"/>
      <dgm:spPr/>
    </dgm:pt>
    <dgm:pt modelId="{0B3AFB2C-3589-43B7-BF50-2D6A9DD4993B}" type="pres">
      <dgm:prSet presAssocID="{D6D142A4-094E-403D-8B12-95AFB3DB768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84060E02-5EA0-49F9-8B74-6B50D4FB5833}" type="pres">
      <dgm:prSet presAssocID="{D6D142A4-094E-403D-8B12-95AFB3DB7680}" presName="level3hierChild" presStyleCnt="0"/>
      <dgm:spPr/>
    </dgm:pt>
    <dgm:pt modelId="{6580775F-9D57-48E0-8FFC-634CC704F882}" type="pres">
      <dgm:prSet presAssocID="{4C570A26-F900-4029-8D46-A14045DCC89D}" presName="conn2-1" presStyleLbl="parChTrans1D3" presStyleIdx="0" presStyleCnt="4"/>
      <dgm:spPr/>
      <dgm:t>
        <a:bodyPr/>
        <a:lstStyle/>
        <a:p>
          <a:endParaRPr lang="fr-FR"/>
        </a:p>
      </dgm:t>
    </dgm:pt>
    <dgm:pt modelId="{EE0B056D-6FD1-4E5D-83F3-48F890DC2F91}" type="pres">
      <dgm:prSet presAssocID="{4C570A26-F900-4029-8D46-A14045DCC89D}" presName="connTx" presStyleLbl="parChTrans1D3" presStyleIdx="0" presStyleCnt="4"/>
      <dgm:spPr/>
      <dgm:t>
        <a:bodyPr/>
        <a:lstStyle/>
        <a:p>
          <a:endParaRPr lang="fr-FR"/>
        </a:p>
      </dgm:t>
    </dgm:pt>
    <dgm:pt modelId="{A3DDBED3-0F98-46BC-B39E-07FCBAB668D8}" type="pres">
      <dgm:prSet presAssocID="{021EC948-3289-480E-82FA-4FF66EDF637D}" presName="root2" presStyleCnt="0"/>
      <dgm:spPr/>
    </dgm:pt>
    <dgm:pt modelId="{638D5CC4-1A43-43D9-8A76-40FEBAE64F03}" type="pres">
      <dgm:prSet presAssocID="{021EC948-3289-480E-82FA-4FF66EDF637D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D3D5F61F-E395-4BD9-9C0A-333BE6736F21}" type="pres">
      <dgm:prSet presAssocID="{021EC948-3289-480E-82FA-4FF66EDF637D}" presName="level3hierChild" presStyleCnt="0"/>
      <dgm:spPr/>
    </dgm:pt>
    <dgm:pt modelId="{E1FE8AA1-4E82-4072-AFF0-4D3514655A24}" type="pres">
      <dgm:prSet presAssocID="{92F705D7-E87F-4E0D-87A4-6D69A2B63CF4}" presName="conn2-1" presStyleLbl="parChTrans1D3" presStyleIdx="1" presStyleCnt="4"/>
      <dgm:spPr/>
      <dgm:t>
        <a:bodyPr/>
        <a:lstStyle/>
        <a:p>
          <a:endParaRPr lang="fr-FR"/>
        </a:p>
      </dgm:t>
    </dgm:pt>
    <dgm:pt modelId="{4BE920F0-51EE-4F0E-9633-5E27F30FA33C}" type="pres">
      <dgm:prSet presAssocID="{92F705D7-E87F-4E0D-87A4-6D69A2B63CF4}" presName="connTx" presStyleLbl="parChTrans1D3" presStyleIdx="1" presStyleCnt="4"/>
      <dgm:spPr/>
      <dgm:t>
        <a:bodyPr/>
        <a:lstStyle/>
        <a:p>
          <a:endParaRPr lang="fr-FR"/>
        </a:p>
      </dgm:t>
    </dgm:pt>
    <dgm:pt modelId="{CC2908F5-8AF4-4D38-8744-C56CA4E40B2D}" type="pres">
      <dgm:prSet presAssocID="{255A218A-4C55-4011-9DB0-1A57E41E4E74}" presName="root2" presStyleCnt="0"/>
      <dgm:spPr/>
    </dgm:pt>
    <dgm:pt modelId="{671799AF-9ACE-427C-BD4F-7BE81C4BF12B}" type="pres">
      <dgm:prSet presAssocID="{255A218A-4C55-4011-9DB0-1A57E41E4E74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53A8780C-380D-4D92-8B34-81F980D678DC}" type="pres">
      <dgm:prSet presAssocID="{255A218A-4C55-4011-9DB0-1A57E41E4E74}" presName="level3hierChild" presStyleCnt="0"/>
      <dgm:spPr/>
    </dgm:pt>
    <dgm:pt modelId="{8D160E09-6CD3-4740-B635-976DF3A83C2D}" type="pres">
      <dgm:prSet presAssocID="{7A04F762-1CE0-4195-B665-750F4EA0872F}" presName="conn2-1" presStyleLbl="parChTrans1D2" presStyleIdx="1" presStyleCnt="2"/>
      <dgm:spPr/>
      <dgm:t>
        <a:bodyPr/>
        <a:lstStyle/>
        <a:p>
          <a:endParaRPr lang="fr-FR"/>
        </a:p>
      </dgm:t>
    </dgm:pt>
    <dgm:pt modelId="{7A8C1C94-E790-4325-BF4F-D02EEE62B919}" type="pres">
      <dgm:prSet presAssocID="{7A04F762-1CE0-4195-B665-750F4EA0872F}" presName="connTx" presStyleLbl="parChTrans1D2" presStyleIdx="1" presStyleCnt="2"/>
      <dgm:spPr/>
      <dgm:t>
        <a:bodyPr/>
        <a:lstStyle/>
        <a:p>
          <a:endParaRPr lang="fr-FR"/>
        </a:p>
      </dgm:t>
    </dgm:pt>
    <dgm:pt modelId="{E7876A76-50F8-40B4-8CB5-99936342A9B8}" type="pres">
      <dgm:prSet presAssocID="{95542DFB-A04D-487C-911E-3A83CC66969E}" presName="root2" presStyleCnt="0"/>
      <dgm:spPr/>
    </dgm:pt>
    <dgm:pt modelId="{A12DDFF6-E89A-429E-AB76-64B2FFB21286}" type="pres">
      <dgm:prSet presAssocID="{95542DFB-A04D-487C-911E-3A83CC66969E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D7F8EC69-4F1A-4165-B891-F70A5B75AAC7}" type="pres">
      <dgm:prSet presAssocID="{95542DFB-A04D-487C-911E-3A83CC66969E}" presName="level3hierChild" presStyleCnt="0"/>
      <dgm:spPr/>
    </dgm:pt>
    <dgm:pt modelId="{20233DB5-6CF6-47E2-8390-E545B7FAAFF7}" type="pres">
      <dgm:prSet presAssocID="{EADE9728-615F-46A6-AAA1-4083E9303B85}" presName="conn2-1" presStyleLbl="parChTrans1D3" presStyleIdx="2" presStyleCnt="4"/>
      <dgm:spPr/>
      <dgm:t>
        <a:bodyPr/>
        <a:lstStyle/>
        <a:p>
          <a:endParaRPr lang="fr-FR"/>
        </a:p>
      </dgm:t>
    </dgm:pt>
    <dgm:pt modelId="{8476AAFC-AA00-4640-B482-10C1CE2BC8FA}" type="pres">
      <dgm:prSet presAssocID="{EADE9728-615F-46A6-AAA1-4083E9303B85}" presName="connTx" presStyleLbl="parChTrans1D3" presStyleIdx="2" presStyleCnt="4"/>
      <dgm:spPr/>
      <dgm:t>
        <a:bodyPr/>
        <a:lstStyle/>
        <a:p>
          <a:endParaRPr lang="fr-FR"/>
        </a:p>
      </dgm:t>
    </dgm:pt>
    <dgm:pt modelId="{B6C3E919-AF91-49A2-A259-CF5126BB8EE8}" type="pres">
      <dgm:prSet presAssocID="{6D6C7230-5815-4EC3-9CE1-CB6EBED63159}" presName="root2" presStyleCnt="0"/>
      <dgm:spPr/>
    </dgm:pt>
    <dgm:pt modelId="{592AF0DB-77B0-40FE-B99A-8D6FBF3D39F8}" type="pres">
      <dgm:prSet presAssocID="{6D6C7230-5815-4EC3-9CE1-CB6EBED63159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4379DF2-D404-40DC-85DE-5EBA24A9756A}" type="pres">
      <dgm:prSet presAssocID="{6D6C7230-5815-4EC3-9CE1-CB6EBED63159}" presName="level3hierChild" presStyleCnt="0"/>
      <dgm:spPr/>
    </dgm:pt>
    <dgm:pt modelId="{EBF3ED6B-F471-44FC-A9E6-6392619EADAE}" type="pres">
      <dgm:prSet presAssocID="{F572D269-E1BB-4FF8-A67B-383B205564A0}" presName="conn2-1" presStyleLbl="parChTrans1D3" presStyleIdx="3" presStyleCnt="4"/>
      <dgm:spPr/>
      <dgm:t>
        <a:bodyPr/>
        <a:lstStyle/>
        <a:p>
          <a:endParaRPr lang="fr-FR"/>
        </a:p>
      </dgm:t>
    </dgm:pt>
    <dgm:pt modelId="{33897C4F-D04B-4216-AE71-685FE8CB0E7D}" type="pres">
      <dgm:prSet presAssocID="{F572D269-E1BB-4FF8-A67B-383B205564A0}" presName="connTx" presStyleLbl="parChTrans1D3" presStyleIdx="3" presStyleCnt="4"/>
      <dgm:spPr/>
      <dgm:t>
        <a:bodyPr/>
        <a:lstStyle/>
        <a:p>
          <a:endParaRPr lang="fr-FR"/>
        </a:p>
      </dgm:t>
    </dgm:pt>
    <dgm:pt modelId="{CA8C7DD5-9F74-4180-9586-41D7962E77A2}" type="pres">
      <dgm:prSet presAssocID="{447080F0-F4CB-46F6-A05E-9480392E09AA}" presName="root2" presStyleCnt="0"/>
      <dgm:spPr/>
    </dgm:pt>
    <dgm:pt modelId="{17D87448-EA7E-4CBD-8E66-5701A86EE66E}" type="pres">
      <dgm:prSet presAssocID="{447080F0-F4CB-46F6-A05E-9480392E09AA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pt-PT"/>
        </a:p>
      </dgm:t>
    </dgm:pt>
    <dgm:pt modelId="{EC69150C-E9AC-4934-9A4F-704508336AC1}" type="pres">
      <dgm:prSet presAssocID="{447080F0-F4CB-46F6-A05E-9480392E09AA}" presName="level3hierChild" presStyleCnt="0"/>
      <dgm:spPr/>
    </dgm:pt>
  </dgm:ptLst>
  <dgm:cxnLst>
    <dgm:cxn modelId="{9C1738D1-81AD-49C6-8CDF-5F3A579FCE8C}" type="presOf" srcId="{EADE9728-615F-46A6-AAA1-4083E9303B85}" destId="{8476AAFC-AA00-4640-B482-10C1CE2BC8FA}" srcOrd="1" destOrd="0" presId="urn:microsoft.com/office/officeart/2005/8/layout/hierarchy2"/>
    <dgm:cxn modelId="{E99877AE-C93E-4933-8F2D-35EAE75C84B3}" srcId="{D6D142A4-094E-403D-8B12-95AFB3DB7680}" destId="{021EC948-3289-480E-82FA-4FF66EDF637D}" srcOrd="0" destOrd="0" parTransId="{4C570A26-F900-4029-8D46-A14045DCC89D}" sibTransId="{C782771C-0EF9-4EAA-A846-A0D3EEDF7666}"/>
    <dgm:cxn modelId="{1FA4C5F1-7A17-48C3-AF82-35EF6886E83D}" type="presOf" srcId="{9680789A-C309-446D-83E1-611549ABB5F0}" destId="{7C6FC6A0-28C2-41A1-9A80-B50DE3943654}" srcOrd="0" destOrd="0" presId="urn:microsoft.com/office/officeart/2005/8/layout/hierarchy2"/>
    <dgm:cxn modelId="{F1A06E7F-3B1F-42E0-8892-3332B88CE09C}" type="presOf" srcId="{92F705D7-E87F-4E0D-87A4-6D69A2B63CF4}" destId="{4BE920F0-51EE-4F0E-9633-5E27F30FA33C}" srcOrd="1" destOrd="0" presId="urn:microsoft.com/office/officeart/2005/8/layout/hierarchy2"/>
    <dgm:cxn modelId="{3AED8BA8-0AE5-40C4-AE8F-67965EB4DADE}" type="presOf" srcId="{D6D142A4-094E-403D-8B12-95AFB3DB7680}" destId="{0B3AFB2C-3589-43B7-BF50-2D6A9DD4993B}" srcOrd="0" destOrd="0" presId="urn:microsoft.com/office/officeart/2005/8/layout/hierarchy2"/>
    <dgm:cxn modelId="{F8FE58F9-272B-4EC2-98B6-0878BB666E68}" type="presOf" srcId="{E73FA2B7-B419-427B-998F-0255F85026B2}" destId="{4F42E230-E70E-4B94-B256-F21D1E056B80}" srcOrd="0" destOrd="0" presId="urn:microsoft.com/office/officeart/2005/8/layout/hierarchy2"/>
    <dgm:cxn modelId="{4ECB3FC5-F2B6-4ED5-9828-916F648A4940}" type="presOf" srcId="{95542DFB-A04D-487C-911E-3A83CC66969E}" destId="{A12DDFF6-E89A-429E-AB76-64B2FFB21286}" srcOrd="0" destOrd="0" presId="urn:microsoft.com/office/officeart/2005/8/layout/hierarchy2"/>
    <dgm:cxn modelId="{AD69E6E2-8AF1-478A-8B1D-A5F6519DB54A}" srcId="{6E5A29E3-FEDB-49AD-9FB2-4636F3CF869E}" destId="{95542DFB-A04D-487C-911E-3A83CC66969E}" srcOrd="1" destOrd="0" parTransId="{7A04F762-1CE0-4195-B665-750F4EA0872F}" sibTransId="{0F832A87-FD05-497A-9CC6-A20A15B78E68}"/>
    <dgm:cxn modelId="{904F662C-0009-4E0D-A6C9-ADE8EA81FDE5}" srcId="{95542DFB-A04D-487C-911E-3A83CC66969E}" destId="{447080F0-F4CB-46F6-A05E-9480392E09AA}" srcOrd="1" destOrd="0" parTransId="{F572D269-E1BB-4FF8-A67B-383B205564A0}" sibTransId="{4CC754F9-314D-4A8F-AF5D-EC0B8EB2CA74}"/>
    <dgm:cxn modelId="{05F6C395-D06A-4392-B2FB-7C8A46AAF4B7}" type="presOf" srcId="{E73FA2B7-B419-427B-998F-0255F85026B2}" destId="{3D738EC4-3773-4011-BCB3-065FA36ACF1E}" srcOrd="1" destOrd="0" presId="urn:microsoft.com/office/officeart/2005/8/layout/hierarchy2"/>
    <dgm:cxn modelId="{1167251E-A2A4-478F-966D-7CBDE8C7A69E}" type="presOf" srcId="{92F705D7-E87F-4E0D-87A4-6D69A2B63CF4}" destId="{E1FE8AA1-4E82-4072-AFF0-4D3514655A24}" srcOrd="0" destOrd="0" presId="urn:microsoft.com/office/officeart/2005/8/layout/hierarchy2"/>
    <dgm:cxn modelId="{51CF2044-4C78-417B-B060-A89F600218C9}" srcId="{6E5A29E3-FEDB-49AD-9FB2-4636F3CF869E}" destId="{D6D142A4-094E-403D-8B12-95AFB3DB7680}" srcOrd="0" destOrd="0" parTransId="{E73FA2B7-B419-427B-998F-0255F85026B2}" sibTransId="{9A62720D-B65C-4A51-AE99-35FCE75D4ABD}"/>
    <dgm:cxn modelId="{FA52C558-D1FA-4CA3-9DB3-5AFB59E8C9C8}" type="presOf" srcId="{4C570A26-F900-4029-8D46-A14045DCC89D}" destId="{EE0B056D-6FD1-4E5D-83F3-48F890DC2F91}" srcOrd="1" destOrd="0" presId="urn:microsoft.com/office/officeart/2005/8/layout/hierarchy2"/>
    <dgm:cxn modelId="{D7CA2364-FD90-4EE1-9AA0-448C721B6435}" type="presOf" srcId="{447080F0-F4CB-46F6-A05E-9480392E09AA}" destId="{17D87448-EA7E-4CBD-8E66-5701A86EE66E}" srcOrd="0" destOrd="0" presId="urn:microsoft.com/office/officeart/2005/8/layout/hierarchy2"/>
    <dgm:cxn modelId="{98F787F3-2917-4514-8F53-993EC41718B1}" srcId="{9680789A-C309-446D-83E1-611549ABB5F0}" destId="{6E5A29E3-FEDB-49AD-9FB2-4636F3CF869E}" srcOrd="0" destOrd="0" parTransId="{4BF97D1B-5A0C-46F3-BCA8-7790F0615C11}" sibTransId="{6F2C96F3-FCC6-4332-85E8-90531FD3B455}"/>
    <dgm:cxn modelId="{26D02851-A54A-474F-8EE2-B794846AAF28}" srcId="{95542DFB-A04D-487C-911E-3A83CC66969E}" destId="{6D6C7230-5815-4EC3-9CE1-CB6EBED63159}" srcOrd="0" destOrd="0" parTransId="{EADE9728-615F-46A6-AAA1-4083E9303B85}" sibTransId="{6940D318-7F89-4E81-BF5E-A647D86D9AE4}"/>
    <dgm:cxn modelId="{EE6A6912-80E5-4F69-869B-A23A4BCF74DE}" type="presOf" srcId="{255A218A-4C55-4011-9DB0-1A57E41E4E74}" destId="{671799AF-9ACE-427C-BD4F-7BE81C4BF12B}" srcOrd="0" destOrd="0" presId="urn:microsoft.com/office/officeart/2005/8/layout/hierarchy2"/>
    <dgm:cxn modelId="{B57CD0BC-6ACF-46AB-8482-303A9E957CF9}" type="presOf" srcId="{4C570A26-F900-4029-8D46-A14045DCC89D}" destId="{6580775F-9D57-48E0-8FFC-634CC704F882}" srcOrd="0" destOrd="0" presId="urn:microsoft.com/office/officeart/2005/8/layout/hierarchy2"/>
    <dgm:cxn modelId="{E413813A-0748-40B4-8B32-A786FFBFF4EC}" type="presOf" srcId="{6E5A29E3-FEDB-49AD-9FB2-4636F3CF869E}" destId="{F83B9D38-73C7-4609-8099-12F69C9FEBD1}" srcOrd="0" destOrd="0" presId="urn:microsoft.com/office/officeart/2005/8/layout/hierarchy2"/>
    <dgm:cxn modelId="{816F66F4-643A-4F50-80CB-066F8356016C}" type="presOf" srcId="{021EC948-3289-480E-82FA-4FF66EDF637D}" destId="{638D5CC4-1A43-43D9-8A76-40FEBAE64F03}" srcOrd="0" destOrd="0" presId="urn:microsoft.com/office/officeart/2005/8/layout/hierarchy2"/>
    <dgm:cxn modelId="{28956826-9867-45C1-B10F-02DBCF6340E7}" type="presOf" srcId="{F572D269-E1BB-4FF8-A67B-383B205564A0}" destId="{33897C4F-D04B-4216-AE71-685FE8CB0E7D}" srcOrd="1" destOrd="0" presId="urn:microsoft.com/office/officeart/2005/8/layout/hierarchy2"/>
    <dgm:cxn modelId="{D633C4D7-E0BB-4BC6-9154-3CF36FD05696}" type="presOf" srcId="{EADE9728-615F-46A6-AAA1-4083E9303B85}" destId="{20233DB5-6CF6-47E2-8390-E545B7FAAFF7}" srcOrd="0" destOrd="0" presId="urn:microsoft.com/office/officeart/2005/8/layout/hierarchy2"/>
    <dgm:cxn modelId="{9BA038C0-A330-4DDA-BE48-2104AA5056EE}" type="presOf" srcId="{7A04F762-1CE0-4195-B665-750F4EA0872F}" destId="{8D160E09-6CD3-4740-B635-976DF3A83C2D}" srcOrd="0" destOrd="0" presId="urn:microsoft.com/office/officeart/2005/8/layout/hierarchy2"/>
    <dgm:cxn modelId="{3CD40F74-D347-47B8-A315-C53003A5B901}" type="presOf" srcId="{F572D269-E1BB-4FF8-A67B-383B205564A0}" destId="{EBF3ED6B-F471-44FC-A9E6-6392619EADAE}" srcOrd="0" destOrd="0" presId="urn:microsoft.com/office/officeart/2005/8/layout/hierarchy2"/>
    <dgm:cxn modelId="{879DDE46-307D-4CF4-B769-AE3809D66D45}" srcId="{D6D142A4-094E-403D-8B12-95AFB3DB7680}" destId="{255A218A-4C55-4011-9DB0-1A57E41E4E74}" srcOrd="1" destOrd="0" parTransId="{92F705D7-E87F-4E0D-87A4-6D69A2B63CF4}" sibTransId="{F8FF2EAE-D781-4E63-B052-108FF622901C}"/>
    <dgm:cxn modelId="{AA2422CE-E037-4721-9713-A7AD77477064}" type="presOf" srcId="{7A04F762-1CE0-4195-B665-750F4EA0872F}" destId="{7A8C1C94-E790-4325-BF4F-D02EEE62B919}" srcOrd="1" destOrd="0" presId="urn:microsoft.com/office/officeart/2005/8/layout/hierarchy2"/>
    <dgm:cxn modelId="{3F0D80B6-F52F-48D0-BF88-BAADFEC35B27}" type="presOf" srcId="{6D6C7230-5815-4EC3-9CE1-CB6EBED63159}" destId="{592AF0DB-77B0-40FE-B99A-8D6FBF3D39F8}" srcOrd="0" destOrd="0" presId="urn:microsoft.com/office/officeart/2005/8/layout/hierarchy2"/>
    <dgm:cxn modelId="{E5165E97-ACAD-4835-A9F7-E64578018AE7}" type="presParOf" srcId="{7C6FC6A0-28C2-41A1-9A80-B50DE3943654}" destId="{F6E17600-8062-400B-92BE-4A7038AD29C0}" srcOrd="0" destOrd="0" presId="urn:microsoft.com/office/officeart/2005/8/layout/hierarchy2"/>
    <dgm:cxn modelId="{DBC953D5-6AB4-40C4-AB70-5BCC310E241E}" type="presParOf" srcId="{F6E17600-8062-400B-92BE-4A7038AD29C0}" destId="{F83B9D38-73C7-4609-8099-12F69C9FEBD1}" srcOrd="0" destOrd="0" presId="urn:microsoft.com/office/officeart/2005/8/layout/hierarchy2"/>
    <dgm:cxn modelId="{C17D77C9-1BAA-4001-8EBB-6238D276B131}" type="presParOf" srcId="{F6E17600-8062-400B-92BE-4A7038AD29C0}" destId="{3C2DCC05-8BFC-48AE-827F-5EE72E4EF1AB}" srcOrd="1" destOrd="0" presId="urn:microsoft.com/office/officeart/2005/8/layout/hierarchy2"/>
    <dgm:cxn modelId="{CD220F5D-4563-4D7E-9724-6E4642783CD3}" type="presParOf" srcId="{3C2DCC05-8BFC-48AE-827F-5EE72E4EF1AB}" destId="{4F42E230-E70E-4B94-B256-F21D1E056B80}" srcOrd="0" destOrd="0" presId="urn:microsoft.com/office/officeart/2005/8/layout/hierarchy2"/>
    <dgm:cxn modelId="{28331CBB-3454-4339-8434-1CB2E0D56BA4}" type="presParOf" srcId="{4F42E230-E70E-4B94-B256-F21D1E056B80}" destId="{3D738EC4-3773-4011-BCB3-065FA36ACF1E}" srcOrd="0" destOrd="0" presId="urn:microsoft.com/office/officeart/2005/8/layout/hierarchy2"/>
    <dgm:cxn modelId="{36E172AA-A282-4195-B796-9AFE1CEFEC0F}" type="presParOf" srcId="{3C2DCC05-8BFC-48AE-827F-5EE72E4EF1AB}" destId="{703EA0D1-F101-4737-B50F-02FAD2207B95}" srcOrd="1" destOrd="0" presId="urn:microsoft.com/office/officeart/2005/8/layout/hierarchy2"/>
    <dgm:cxn modelId="{73EDD16C-A5D2-490D-92E6-A085D1CC36FC}" type="presParOf" srcId="{703EA0D1-F101-4737-B50F-02FAD2207B95}" destId="{0B3AFB2C-3589-43B7-BF50-2D6A9DD4993B}" srcOrd="0" destOrd="0" presId="urn:microsoft.com/office/officeart/2005/8/layout/hierarchy2"/>
    <dgm:cxn modelId="{8B17691C-5F13-494E-9AF4-31EC6A9EA7A1}" type="presParOf" srcId="{703EA0D1-F101-4737-B50F-02FAD2207B95}" destId="{84060E02-5EA0-49F9-8B74-6B50D4FB5833}" srcOrd="1" destOrd="0" presId="urn:microsoft.com/office/officeart/2005/8/layout/hierarchy2"/>
    <dgm:cxn modelId="{E5E837D7-E703-4789-9C0C-F8A516B6DC31}" type="presParOf" srcId="{84060E02-5EA0-49F9-8B74-6B50D4FB5833}" destId="{6580775F-9D57-48E0-8FFC-634CC704F882}" srcOrd="0" destOrd="0" presId="urn:microsoft.com/office/officeart/2005/8/layout/hierarchy2"/>
    <dgm:cxn modelId="{94E1922F-C9DC-4809-A051-8FF4315A98FA}" type="presParOf" srcId="{6580775F-9D57-48E0-8FFC-634CC704F882}" destId="{EE0B056D-6FD1-4E5D-83F3-48F890DC2F91}" srcOrd="0" destOrd="0" presId="urn:microsoft.com/office/officeart/2005/8/layout/hierarchy2"/>
    <dgm:cxn modelId="{029D6959-6AD4-4132-800D-6975D0417C07}" type="presParOf" srcId="{84060E02-5EA0-49F9-8B74-6B50D4FB5833}" destId="{A3DDBED3-0F98-46BC-B39E-07FCBAB668D8}" srcOrd="1" destOrd="0" presId="urn:microsoft.com/office/officeart/2005/8/layout/hierarchy2"/>
    <dgm:cxn modelId="{EE073BB9-CFDB-4267-9320-27DB2130B6CD}" type="presParOf" srcId="{A3DDBED3-0F98-46BC-B39E-07FCBAB668D8}" destId="{638D5CC4-1A43-43D9-8A76-40FEBAE64F03}" srcOrd="0" destOrd="0" presId="urn:microsoft.com/office/officeart/2005/8/layout/hierarchy2"/>
    <dgm:cxn modelId="{F16C2A64-6BBB-4845-87EE-751E32EC3FB9}" type="presParOf" srcId="{A3DDBED3-0F98-46BC-B39E-07FCBAB668D8}" destId="{D3D5F61F-E395-4BD9-9C0A-333BE6736F21}" srcOrd="1" destOrd="0" presId="urn:microsoft.com/office/officeart/2005/8/layout/hierarchy2"/>
    <dgm:cxn modelId="{72598B3E-2F09-4449-A132-E153A7A65835}" type="presParOf" srcId="{84060E02-5EA0-49F9-8B74-6B50D4FB5833}" destId="{E1FE8AA1-4E82-4072-AFF0-4D3514655A24}" srcOrd="2" destOrd="0" presId="urn:microsoft.com/office/officeart/2005/8/layout/hierarchy2"/>
    <dgm:cxn modelId="{FDB2D42C-C5AA-4DA7-8E84-D380F9F07C75}" type="presParOf" srcId="{E1FE8AA1-4E82-4072-AFF0-4D3514655A24}" destId="{4BE920F0-51EE-4F0E-9633-5E27F30FA33C}" srcOrd="0" destOrd="0" presId="urn:microsoft.com/office/officeart/2005/8/layout/hierarchy2"/>
    <dgm:cxn modelId="{0E6F7715-8907-4176-A447-1B3A18A11542}" type="presParOf" srcId="{84060E02-5EA0-49F9-8B74-6B50D4FB5833}" destId="{CC2908F5-8AF4-4D38-8744-C56CA4E40B2D}" srcOrd="3" destOrd="0" presId="urn:microsoft.com/office/officeart/2005/8/layout/hierarchy2"/>
    <dgm:cxn modelId="{5349ECE7-44DD-4271-A25E-011195E0C345}" type="presParOf" srcId="{CC2908F5-8AF4-4D38-8744-C56CA4E40B2D}" destId="{671799AF-9ACE-427C-BD4F-7BE81C4BF12B}" srcOrd="0" destOrd="0" presId="urn:microsoft.com/office/officeart/2005/8/layout/hierarchy2"/>
    <dgm:cxn modelId="{5E5E7CA6-E2BF-4600-819C-CBA3F8C035D4}" type="presParOf" srcId="{CC2908F5-8AF4-4D38-8744-C56CA4E40B2D}" destId="{53A8780C-380D-4D92-8B34-81F980D678DC}" srcOrd="1" destOrd="0" presId="urn:microsoft.com/office/officeart/2005/8/layout/hierarchy2"/>
    <dgm:cxn modelId="{B1F10718-76AD-4049-BF6C-8E15A4D3BA46}" type="presParOf" srcId="{3C2DCC05-8BFC-48AE-827F-5EE72E4EF1AB}" destId="{8D160E09-6CD3-4740-B635-976DF3A83C2D}" srcOrd="2" destOrd="0" presId="urn:microsoft.com/office/officeart/2005/8/layout/hierarchy2"/>
    <dgm:cxn modelId="{44FB0EA9-5753-4213-8C27-E9485A2C76B1}" type="presParOf" srcId="{8D160E09-6CD3-4740-B635-976DF3A83C2D}" destId="{7A8C1C94-E790-4325-BF4F-D02EEE62B919}" srcOrd="0" destOrd="0" presId="urn:microsoft.com/office/officeart/2005/8/layout/hierarchy2"/>
    <dgm:cxn modelId="{765B6C57-037E-4D51-8F56-92E06376505A}" type="presParOf" srcId="{3C2DCC05-8BFC-48AE-827F-5EE72E4EF1AB}" destId="{E7876A76-50F8-40B4-8CB5-99936342A9B8}" srcOrd="3" destOrd="0" presId="urn:microsoft.com/office/officeart/2005/8/layout/hierarchy2"/>
    <dgm:cxn modelId="{1E080C02-70C6-4B2C-A8B4-771478F1595B}" type="presParOf" srcId="{E7876A76-50F8-40B4-8CB5-99936342A9B8}" destId="{A12DDFF6-E89A-429E-AB76-64B2FFB21286}" srcOrd="0" destOrd="0" presId="urn:microsoft.com/office/officeart/2005/8/layout/hierarchy2"/>
    <dgm:cxn modelId="{D7C60A38-C357-4476-97A9-7D113084359C}" type="presParOf" srcId="{E7876A76-50F8-40B4-8CB5-99936342A9B8}" destId="{D7F8EC69-4F1A-4165-B891-F70A5B75AAC7}" srcOrd="1" destOrd="0" presId="urn:microsoft.com/office/officeart/2005/8/layout/hierarchy2"/>
    <dgm:cxn modelId="{49C0ED44-73E7-457B-9499-4813C6E05F47}" type="presParOf" srcId="{D7F8EC69-4F1A-4165-B891-F70A5B75AAC7}" destId="{20233DB5-6CF6-47E2-8390-E545B7FAAFF7}" srcOrd="0" destOrd="0" presId="urn:microsoft.com/office/officeart/2005/8/layout/hierarchy2"/>
    <dgm:cxn modelId="{A86396DD-9F55-4834-9F4C-984FB7D44252}" type="presParOf" srcId="{20233DB5-6CF6-47E2-8390-E545B7FAAFF7}" destId="{8476AAFC-AA00-4640-B482-10C1CE2BC8FA}" srcOrd="0" destOrd="0" presId="urn:microsoft.com/office/officeart/2005/8/layout/hierarchy2"/>
    <dgm:cxn modelId="{68E50BE2-A6F3-4A85-807D-4E44825CBFD7}" type="presParOf" srcId="{D7F8EC69-4F1A-4165-B891-F70A5B75AAC7}" destId="{B6C3E919-AF91-49A2-A259-CF5126BB8EE8}" srcOrd="1" destOrd="0" presId="urn:microsoft.com/office/officeart/2005/8/layout/hierarchy2"/>
    <dgm:cxn modelId="{E92682C5-F0F3-418D-82E3-2EE283FF7C25}" type="presParOf" srcId="{B6C3E919-AF91-49A2-A259-CF5126BB8EE8}" destId="{592AF0DB-77B0-40FE-B99A-8D6FBF3D39F8}" srcOrd="0" destOrd="0" presId="urn:microsoft.com/office/officeart/2005/8/layout/hierarchy2"/>
    <dgm:cxn modelId="{2D4503BC-465C-42B3-AC1A-B55037298257}" type="presParOf" srcId="{B6C3E919-AF91-49A2-A259-CF5126BB8EE8}" destId="{04379DF2-D404-40DC-85DE-5EBA24A9756A}" srcOrd="1" destOrd="0" presId="urn:microsoft.com/office/officeart/2005/8/layout/hierarchy2"/>
    <dgm:cxn modelId="{90C6A86D-A438-43AD-AC8F-3FBE25E14073}" type="presParOf" srcId="{D7F8EC69-4F1A-4165-B891-F70A5B75AAC7}" destId="{EBF3ED6B-F471-44FC-A9E6-6392619EADAE}" srcOrd="2" destOrd="0" presId="urn:microsoft.com/office/officeart/2005/8/layout/hierarchy2"/>
    <dgm:cxn modelId="{8F38EFA5-C935-4470-98FF-992E71D0BA5D}" type="presParOf" srcId="{EBF3ED6B-F471-44FC-A9E6-6392619EADAE}" destId="{33897C4F-D04B-4216-AE71-685FE8CB0E7D}" srcOrd="0" destOrd="0" presId="urn:microsoft.com/office/officeart/2005/8/layout/hierarchy2"/>
    <dgm:cxn modelId="{C2A5B3A2-3674-4897-B0D5-F55FDBF7B80D}" type="presParOf" srcId="{D7F8EC69-4F1A-4165-B891-F70A5B75AAC7}" destId="{CA8C7DD5-9F74-4180-9586-41D7962E77A2}" srcOrd="3" destOrd="0" presId="urn:microsoft.com/office/officeart/2005/8/layout/hierarchy2"/>
    <dgm:cxn modelId="{13824049-E451-4857-A3BD-09ED93DA67DF}" type="presParOf" srcId="{CA8C7DD5-9F74-4180-9586-41D7962E77A2}" destId="{17D87448-EA7E-4CBD-8E66-5701A86EE66E}" srcOrd="0" destOrd="0" presId="urn:microsoft.com/office/officeart/2005/8/layout/hierarchy2"/>
    <dgm:cxn modelId="{F245F4E6-58D5-4BB1-A5EE-DE5B1AFF36B5}" type="presParOf" srcId="{CA8C7DD5-9F74-4180-9586-41D7962E77A2}" destId="{EC69150C-E9AC-4934-9A4F-704508336AC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A458DC-4435-4758-A4EC-1837F7D58D93}">
      <dsp:nvSpPr>
        <dsp:cNvPr id="0" name=""/>
        <dsp:cNvSpPr/>
      </dsp:nvSpPr>
      <dsp:spPr>
        <a:xfrm>
          <a:off x="3800186" y="1622062"/>
          <a:ext cx="1961767" cy="6809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472"/>
              </a:lnTo>
              <a:lnTo>
                <a:pt x="1961767" y="340472"/>
              </a:lnTo>
              <a:lnTo>
                <a:pt x="1961767" y="6809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1C642E-00A1-4704-8F1D-29CA75389917}">
      <dsp:nvSpPr>
        <dsp:cNvPr id="0" name=""/>
        <dsp:cNvSpPr/>
      </dsp:nvSpPr>
      <dsp:spPr>
        <a:xfrm>
          <a:off x="1838419" y="1622062"/>
          <a:ext cx="1961767" cy="680944"/>
        </a:xfrm>
        <a:custGeom>
          <a:avLst/>
          <a:gdLst/>
          <a:ahLst/>
          <a:cxnLst/>
          <a:rect l="0" t="0" r="0" b="0"/>
          <a:pathLst>
            <a:path>
              <a:moveTo>
                <a:pt x="1961767" y="0"/>
              </a:moveTo>
              <a:lnTo>
                <a:pt x="1961767" y="340472"/>
              </a:lnTo>
              <a:lnTo>
                <a:pt x="0" y="340472"/>
              </a:lnTo>
              <a:lnTo>
                <a:pt x="0" y="68094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EE53A3-DEA6-456A-A12D-2FF2E521D7C3}">
      <dsp:nvSpPr>
        <dsp:cNvPr id="0" name=""/>
        <dsp:cNvSpPr/>
      </dsp:nvSpPr>
      <dsp:spPr>
        <a:xfrm>
          <a:off x="2178891" y="767"/>
          <a:ext cx="3242590" cy="1621295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400" kern="1200" dirty="0" smtClean="0"/>
            <a:t>LIDERANÇA</a:t>
          </a:r>
          <a:endParaRPr lang="pt-PT" sz="4400" kern="1200" dirty="0"/>
        </a:p>
      </dsp:txBody>
      <dsp:txXfrm>
        <a:off x="2178891" y="767"/>
        <a:ext cx="3242590" cy="1621295"/>
      </dsp:txXfrm>
    </dsp:sp>
    <dsp:sp modelId="{A9FBB595-DE3E-49DB-ADFA-5FF00FF3B570}">
      <dsp:nvSpPr>
        <dsp:cNvPr id="0" name=""/>
        <dsp:cNvSpPr/>
      </dsp:nvSpPr>
      <dsp:spPr>
        <a:xfrm>
          <a:off x="217123" y="2303007"/>
          <a:ext cx="3242590" cy="1621295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400" kern="1200" dirty="0" smtClean="0"/>
            <a:t>Ressonante</a:t>
          </a:r>
          <a:endParaRPr lang="pt-PT" sz="4400" kern="1200" dirty="0"/>
        </a:p>
      </dsp:txBody>
      <dsp:txXfrm>
        <a:off x="217123" y="2303007"/>
        <a:ext cx="3242590" cy="1621295"/>
      </dsp:txXfrm>
    </dsp:sp>
    <dsp:sp modelId="{BC736F52-F456-4042-9E5D-58A65BD3A9CB}">
      <dsp:nvSpPr>
        <dsp:cNvPr id="0" name=""/>
        <dsp:cNvSpPr/>
      </dsp:nvSpPr>
      <dsp:spPr>
        <a:xfrm>
          <a:off x="4140658" y="2303007"/>
          <a:ext cx="3242590" cy="1621295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4400" kern="1200" dirty="0" smtClean="0"/>
            <a:t>Dissonante</a:t>
          </a:r>
          <a:endParaRPr lang="pt-PT" sz="4400" kern="1200" dirty="0"/>
        </a:p>
      </dsp:txBody>
      <dsp:txXfrm>
        <a:off x="4140658" y="2303007"/>
        <a:ext cx="3242590" cy="162129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3B9D38-73C7-4609-8099-12F69C9FEBD1}">
      <dsp:nvSpPr>
        <dsp:cNvPr id="0" name=""/>
        <dsp:cNvSpPr/>
      </dsp:nvSpPr>
      <dsp:spPr>
        <a:xfrm>
          <a:off x="2116" y="2174875"/>
          <a:ext cx="2137833" cy="10689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smtClean="0"/>
            <a:t>Inteligência Emocional</a:t>
          </a:r>
          <a:endParaRPr lang="pt-PT" sz="2100" kern="1200" dirty="0"/>
        </a:p>
      </dsp:txBody>
      <dsp:txXfrm>
        <a:off x="2116" y="2174875"/>
        <a:ext cx="2137833" cy="1068916"/>
      </dsp:txXfrm>
    </dsp:sp>
    <dsp:sp modelId="{4F42E230-E70E-4B94-B256-F21D1E056B80}">
      <dsp:nvSpPr>
        <dsp:cNvPr id="0" name=""/>
        <dsp:cNvSpPr/>
      </dsp:nvSpPr>
      <dsp:spPr>
        <a:xfrm rot="18289469">
          <a:off x="1818797" y="2076952"/>
          <a:ext cx="1497437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497437" y="177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/>
        </a:p>
      </dsp:txBody>
      <dsp:txXfrm rot="18289469">
        <a:off x="2530080" y="2057270"/>
        <a:ext cx="74871" cy="74871"/>
      </dsp:txXfrm>
    </dsp:sp>
    <dsp:sp modelId="{0B3AFB2C-3589-43B7-BF50-2D6A9DD4993B}">
      <dsp:nvSpPr>
        <dsp:cNvPr id="0" name=""/>
        <dsp:cNvSpPr/>
      </dsp:nvSpPr>
      <dsp:spPr>
        <a:xfrm>
          <a:off x="2995083" y="945620"/>
          <a:ext cx="2137833" cy="10689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 smtClean="0"/>
            <a:t>Competências Pessoais</a:t>
          </a:r>
          <a:endParaRPr lang="pt-PT" sz="2100" kern="1200" dirty="0"/>
        </a:p>
      </dsp:txBody>
      <dsp:txXfrm>
        <a:off x="2995083" y="945620"/>
        <a:ext cx="2137833" cy="1068916"/>
      </dsp:txXfrm>
    </dsp:sp>
    <dsp:sp modelId="{6580775F-9D57-48E0-8FFC-634CC704F882}">
      <dsp:nvSpPr>
        <dsp:cNvPr id="0" name=""/>
        <dsp:cNvSpPr/>
      </dsp:nvSpPr>
      <dsp:spPr>
        <a:xfrm rot="19457599">
          <a:off x="5033933" y="1155011"/>
          <a:ext cx="1053099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053099" y="177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/>
        </a:p>
      </dsp:txBody>
      <dsp:txXfrm rot="19457599">
        <a:off x="5534155" y="1146438"/>
        <a:ext cx="52654" cy="52654"/>
      </dsp:txXfrm>
    </dsp:sp>
    <dsp:sp modelId="{638D5CC4-1A43-43D9-8A76-40FEBAE64F03}">
      <dsp:nvSpPr>
        <dsp:cNvPr id="0" name=""/>
        <dsp:cNvSpPr/>
      </dsp:nvSpPr>
      <dsp:spPr>
        <a:xfrm>
          <a:off x="5988050" y="330993"/>
          <a:ext cx="2137833" cy="10689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 smtClean="0"/>
            <a:t>Autoconsciência</a:t>
          </a:r>
          <a:endParaRPr lang="pt-PT" sz="2100" kern="1200" dirty="0"/>
        </a:p>
      </dsp:txBody>
      <dsp:txXfrm>
        <a:off x="5988050" y="330993"/>
        <a:ext cx="2137833" cy="1068916"/>
      </dsp:txXfrm>
    </dsp:sp>
    <dsp:sp modelId="{E1FE8AA1-4E82-4072-AFF0-4D3514655A24}">
      <dsp:nvSpPr>
        <dsp:cNvPr id="0" name=""/>
        <dsp:cNvSpPr/>
      </dsp:nvSpPr>
      <dsp:spPr>
        <a:xfrm rot="2142401">
          <a:off x="5033933" y="1769638"/>
          <a:ext cx="1053099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053099" y="177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/>
        </a:p>
      </dsp:txBody>
      <dsp:txXfrm rot="2142401">
        <a:off x="5534155" y="1761065"/>
        <a:ext cx="52654" cy="52654"/>
      </dsp:txXfrm>
    </dsp:sp>
    <dsp:sp modelId="{671799AF-9ACE-427C-BD4F-7BE81C4BF12B}">
      <dsp:nvSpPr>
        <dsp:cNvPr id="0" name=""/>
        <dsp:cNvSpPr/>
      </dsp:nvSpPr>
      <dsp:spPr>
        <a:xfrm>
          <a:off x="5988050" y="1560248"/>
          <a:ext cx="2137833" cy="10689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 smtClean="0"/>
            <a:t>Autogestão</a:t>
          </a:r>
          <a:endParaRPr lang="pt-PT" sz="2100" kern="1200" dirty="0"/>
        </a:p>
      </dsp:txBody>
      <dsp:txXfrm>
        <a:off x="5988050" y="1560248"/>
        <a:ext cx="2137833" cy="1068916"/>
      </dsp:txXfrm>
    </dsp:sp>
    <dsp:sp modelId="{8D160E09-6CD3-4740-B635-976DF3A83C2D}">
      <dsp:nvSpPr>
        <dsp:cNvPr id="0" name=""/>
        <dsp:cNvSpPr/>
      </dsp:nvSpPr>
      <dsp:spPr>
        <a:xfrm rot="3310531">
          <a:off x="1818797" y="3306206"/>
          <a:ext cx="1497437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497437" y="177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/>
        </a:p>
      </dsp:txBody>
      <dsp:txXfrm rot="3310531">
        <a:off x="2530080" y="3286524"/>
        <a:ext cx="74871" cy="74871"/>
      </dsp:txXfrm>
    </dsp:sp>
    <dsp:sp modelId="{A12DDFF6-E89A-429E-AB76-64B2FFB21286}">
      <dsp:nvSpPr>
        <dsp:cNvPr id="0" name=""/>
        <dsp:cNvSpPr/>
      </dsp:nvSpPr>
      <dsp:spPr>
        <a:xfrm>
          <a:off x="2995083" y="3404129"/>
          <a:ext cx="2137833" cy="10689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 smtClean="0"/>
            <a:t>Competências sociais</a:t>
          </a:r>
          <a:endParaRPr lang="pt-PT" sz="2100" kern="1200" dirty="0"/>
        </a:p>
      </dsp:txBody>
      <dsp:txXfrm>
        <a:off x="2995083" y="3404129"/>
        <a:ext cx="2137833" cy="1068916"/>
      </dsp:txXfrm>
    </dsp:sp>
    <dsp:sp modelId="{20233DB5-6CF6-47E2-8390-E545B7FAAFF7}">
      <dsp:nvSpPr>
        <dsp:cNvPr id="0" name=""/>
        <dsp:cNvSpPr/>
      </dsp:nvSpPr>
      <dsp:spPr>
        <a:xfrm rot="19457599">
          <a:off x="5033933" y="3613520"/>
          <a:ext cx="1053099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053099" y="177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/>
        </a:p>
      </dsp:txBody>
      <dsp:txXfrm rot="19457599">
        <a:off x="5534155" y="3604946"/>
        <a:ext cx="52654" cy="52654"/>
      </dsp:txXfrm>
    </dsp:sp>
    <dsp:sp modelId="{592AF0DB-77B0-40FE-B99A-8D6FBF3D39F8}">
      <dsp:nvSpPr>
        <dsp:cNvPr id="0" name=""/>
        <dsp:cNvSpPr/>
      </dsp:nvSpPr>
      <dsp:spPr>
        <a:xfrm>
          <a:off x="5988050" y="2789502"/>
          <a:ext cx="2137833" cy="10689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 smtClean="0"/>
            <a:t>Consciência Social</a:t>
          </a:r>
          <a:endParaRPr lang="pt-PT" sz="2100" kern="1200" dirty="0"/>
        </a:p>
      </dsp:txBody>
      <dsp:txXfrm>
        <a:off x="5988050" y="2789502"/>
        <a:ext cx="2137833" cy="1068916"/>
      </dsp:txXfrm>
    </dsp:sp>
    <dsp:sp modelId="{EBF3ED6B-F471-44FC-A9E6-6392619EADAE}">
      <dsp:nvSpPr>
        <dsp:cNvPr id="0" name=""/>
        <dsp:cNvSpPr/>
      </dsp:nvSpPr>
      <dsp:spPr>
        <a:xfrm rot="2142401">
          <a:off x="5033933" y="4228147"/>
          <a:ext cx="1053099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053099" y="177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500" kern="1200"/>
        </a:p>
      </dsp:txBody>
      <dsp:txXfrm rot="2142401">
        <a:off x="5534155" y="4219573"/>
        <a:ext cx="52654" cy="52654"/>
      </dsp:txXfrm>
    </dsp:sp>
    <dsp:sp modelId="{17D87448-EA7E-4CBD-8E66-5701A86EE66E}">
      <dsp:nvSpPr>
        <dsp:cNvPr id="0" name=""/>
        <dsp:cNvSpPr/>
      </dsp:nvSpPr>
      <dsp:spPr>
        <a:xfrm>
          <a:off x="5988050" y="4018756"/>
          <a:ext cx="2137833" cy="106891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 smtClean="0"/>
            <a:t>Gestão das Relações</a:t>
          </a:r>
          <a:endParaRPr lang="pt-PT" sz="2100" kern="1200" dirty="0"/>
        </a:p>
      </dsp:txBody>
      <dsp:txXfrm>
        <a:off x="5988050" y="4018756"/>
        <a:ext cx="2137833" cy="10689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44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8525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4352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0504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DFA1846-DA80-1C48-A609-854EA85C59AD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8509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0730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088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061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598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369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4/11/2014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774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4/11/2014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 xmlns="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2507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 smtClean="0"/>
              <a:t>Os novos líderes 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04930" y="4571940"/>
            <a:ext cx="7891272" cy="106984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pt-PT" dirty="0" smtClean="0"/>
              <a:t>ISEG</a:t>
            </a:r>
          </a:p>
          <a:p>
            <a:pPr algn="ctr"/>
            <a:r>
              <a:rPr lang="pt-PT" dirty="0" smtClean="0"/>
              <a:t>Gestão de Recursos Humanos</a:t>
            </a:r>
          </a:p>
          <a:p>
            <a:pPr algn="ctr"/>
            <a:r>
              <a:rPr lang="pt-PT" dirty="0" smtClean="0"/>
              <a:t>Prof.ª Dr.ª Sofia Bento</a:t>
            </a:r>
          </a:p>
          <a:p>
            <a:pPr algn="ctr"/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9521537" y="5226628"/>
            <a:ext cx="267046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dirty="0" smtClean="0"/>
              <a:t>Cátia Nunes</a:t>
            </a:r>
          </a:p>
          <a:p>
            <a:r>
              <a:rPr lang="pt-PT" sz="1600" dirty="0" smtClean="0"/>
              <a:t>Filipa Silva</a:t>
            </a:r>
          </a:p>
          <a:p>
            <a:r>
              <a:rPr lang="pt-PT" sz="1600" dirty="0"/>
              <a:t>João </a:t>
            </a:r>
            <a:r>
              <a:rPr lang="pt-PT" sz="1600" dirty="0" smtClean="0"/>
              <a:t>Mateus</a:t>
            </a:r>
          </a:p>
          <a:p>
            <a:r>
              <a:rPr lang="pt-PT" sz="1600" dirty="0" smtClean="0"/>
              <a:t>Mauro Damião</a:t>
            </a:r>
          </a:p>
          <a:p>
            <a:r>
              <a:rPr lang="pt-PT" sz="1600" dirty="0" smtClean="0"/>
              <a:t>Susana Faria</a:t>
            </a:r>
          </a:p>
          <a:p>
            <a:r>
              <a:rPr lang="pt-PT" sz="1600" dirty="0" smtClean="0"/>
              <a:t>Tiago André</a:t>
            </a:r>
          </a:p>
          <a:p>
            <a:endParaRPr lang="pt-PT" sz="1600" dirty="0"/>
          </a:p>
        </p:txBody>
      </p:sp>
    </p:spTree>
    <p:extLst>
      <p:ext uri="{BB962C8B-B14F-4D97-AF65-F5344CB8AC3E}">
        <p14:creationId xmlns:p14="http://schemas.microsoft.com/office/powerpoint/2010/main" xmlns="" val="152088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340428" y="966355"/>
            <a:ext cx="85309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pt-PT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Requer participação para chegar a consenso;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Frase: “O que é que pensa disto?”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Comunicação e liderança;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Estilo adequado: Para construir/chegar a consenso ou para receber o contributo de colaboradores com valor. </a:t>
            </a:r>
            <a:endParaRPr lang="pt-PT" sz="2400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340428" y="966355"/>
            <a:ext cx="10058400" cy="8046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 smtClean="0"/>
              <a:t>Líder </a:t>
            </a:r>
            <a:r>
              <a:rPr lang="pt-PT" dirty="0" err="1" smtClean="0"/>
              <a:t>dEMOCRÁTICO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411824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Estilos </a:t>
            </a:r>
            <a:r>
              <a:rPr lang="pt-PT" dirty="0" err="1" smtClean="0"/>
              <a:t>DIssonantes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050595" y="5020056"/>
            <a:ext cx="9514225" cy="1837944"/>
          </a:xfrm>
        </p:spPr>
        <p:txBody>
          <a:bodyPr>
            <a:norm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pt-PT" dirty="0" smtClean="0"/>
              <a:t>Líder </a:t>
            </a:r>
            <a:r>
              <a:rPr lang="pt-PT" dirty="0" err="1" smtClean="0"/>
              <a:t>Pressionador</a:t>
            </a:r>
            <a:endParaRPr lang="pt-PT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pt-PT" dirty="0" smtClean="0"/>
              <a:t>Líder Dirigista</a:t>
            </a:r>
          </a:p>
        </p:txBody>
      </p:sp>
    </p:spTree>
    <p:extLst>
      <p:ext uri="{BB962C8B-B14F-4D97-AF65-F5344CB8AC3E}">
        <p14:creationId xmlns:p14="http://schemas.microsoft.com/office/powerpoint/2010/main" xmlns="" val="85867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88474" y="727364"/>
            <a:ext cx="853093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pt-PT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Coloca elevados padrões de exigência ao desempenho dos colaboradores;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Frase: “Faça como eu, agora.”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Consciência moral, orientação para realização de objetivos e iniciativa;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Estilo adequado: Para obter resultados rápidos de uma equipa com elementos competentes e motivados. </a:t>
            </a:r>
            <a:endParaRPr lang="pt-PT" sz="2400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069848" y="700287"/>
            <a:ext cx="10058400" cy="8046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 smtClean="0"/>
              <a:t>Líder </a:t>
            </a:r>
            <a:r>
              <a:rPr lang="pt-PT" dirty="0" err="1" smtClean="0"/>
              <a:t>pressionador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383233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22248" y="700287"/>
            <a:ext cx="853093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pt-PT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pt-PT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Exige concordância imediata dos colaboradores;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Frase: “Faça o que eu lhe digo.”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400" dirty="0"/>
              <a:t>O</a:t>
            </a:r>
            <a:r>
              <a:rPr lang="pt-PT" sz="2400" dirty="0" smtClean="0"/>
              <a:t>rientação para realização de objetivos, iniciativa</a:t>
            </a:r>
            <a:r>
              <a:rPr lang="pt-PT" sz="2400" dirty="0"/>
              <a:t> </a:t>
            </a:r>
            <a:r>
              <a:rPr lang="pt-PT" sz="2400" dirty="0" smtClean="0"/>
              <a:t>e autocontrolo;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Estilo adequado: Em altura de crise para inverter o curso dos acontecimentos. </a:t>
            </a:r>
            <a:endParaRPr lang="pt-PT" sz="2400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069848" y="700287"/>
            <a:ext cx="10058400" cy="8046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endParaRPr lang="pt-PT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222248" y="1102623"/>
            <a:ext cx="10058400" cy="8046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 smtClean="0"/>
              <a:t>Líder dirigista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68616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22248" y="700287"/>
            <a:ext cx="85309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pt-PT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pt-PT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069848" y="700287"/>
            <a:ext cx="10058400" cy="8046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endParaRPr lang="pt-PT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222248" y="1102623"/>
            <a:ext cx="10058400" cy="8046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 smtClean="0"/>
              <a:t>Conclusão </a:t>
            </a:r>
            <a:endParaRPr lang="pt-PT" dirty="0"/>
          </a:p>
        </p:txBody>
      </p:sp>
      <p:sp>
        <p:nvSpPr>
          <p:cNvPr id="5" name="CaixaDeTexto 4"/>
          <p:cNvSpPr txBox="1"/>
          <p:nvPr/>
        </p:nvSpPr>
        <p:spPr>
          <a:xfrm>
            <a:off x="1222248" y="2309631"/>
            <a:ext cx="77970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dirty="0" smtClean="0"/>
              <a:t>Quanto </a:t>
            </a:r>
            <a:r>
              <a:rPr lang="pt-PT" dirty="0"/>
              <a:t>mais elevado o nível hierárquico dos melhores líderes, maior era a importância das competências da inteligência emocional (IE) como razão da eficácia dessas pessoas</a:t>
            </a:r>
            <a:r>
              <a:rPr lang="pt-PT" dirty="0" smtClean="0"/>
              <a:t>;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dirty="0" smtClean="0"/>
              <a:t> </a:t>
            </a:r>
            <a:r>
              <a:rPr lang="pt-PT" dirty="0"/>
              <a:t>85% da diferença nos perfis era atribuível a </a:t>
            </a:r>
            <a:r>
              <a:rPr lang="pt-PT" dirty="0" smtClean="0"/>
              <a:t>fatores </a:t>
            </a:r>
            <a:r>
              <a:rPr lang="pt-PT" dirty="0"/>
              <a:t>de inteligência emocional e não a competências cognitivas, como os conhecimentos </a:t>
            </a:r>
            <a:r>
              <a:rPr lang="pt-PT" dirty="0" smtClean="0"/>
              <a:t>técnicos.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PT" dirty="0" smtClean="0"/>
              <a:t>As </a:t>
            </a:r>
            <a:r>
              <a:rPr lang="pt-PT" dirty="0"/>
              <a:t>competências de IE constituem a grande “fatia” das competências mais importantes, são aquelas que “ (…) têm poder diferenciador</a:t>
            </a:r>
            <a:r>
              <a:rPr lang="pt-PT" dirty="0" smtClean="0"/>
              <a:t>.”.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396224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cASO</a:t>
            </a:r>
            <a:r>
              <a:rPr lang="pt-PT" dirty="0" smtClean="0"/>
              <a:t> prático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050595" y="5020056"/>
            <a:ext cx="9514225" cy="1837944"/>
          </a:xfrm>
        </p:spPr>
        <p:txBody>
          <a:bodyPr>
            <a:norm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pt-PT" dirty="0" smtClean="0"/>
              <a:t>Dividir a turma em 6 grupos;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pt-PT" dirty="0" smtClean="0"/>
              <a:t>Entregar um caso para resolverem em conjunto no período de 10 minutos;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pt-PT" dirty="0" smtClean="0"/>
              <a:t>Discutir/debater as respostas e conclusões retiradas pelos grupos.</a:t>
            </a:r>
          </a:p>
        </p:txBody>
      </p:sp>
    </p:spTree>
    <p:extLst>
      <p:ext uri="{BB962C8B-B14F-4D97-AF65-F5344CB8AC3E}">
        <p14:creationId xmlns:p14="http://schemas.microsoft.com/office/powerpoint/2010/main" xmlns="" val="155201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íNDICE</a:t>
            </a: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1194955" y="2093976"/>
            <a:ext cx="772044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pt-PT" dirty="0" smtClean="0"/>
              <a:t>Liderança </a:t>
            </a:r>
          </a:p>
          <a:p>
            <a:pPr>
              <a:lnSpc>
                <a:spcPct val="200000"/>
              </a:lnSpc>
            </a:pPr>
            <a:r>
              <a:rPr lang="pt-PT" dirty="0" smtClean="0"/>
              <a:t> 	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1.1</a:t>
            </a:r>
            <a:r>
              <a:rPr lang="pt-PT" dirty="0" smtClean="0"/>
              <a:t> Liderança ressonante</a:t>
            </a:r>
          </a:p>
          <a:p>
            <a:pPr>
              <a:lnSpc>
                <a:spcPct val="200000"/>
              </a:lnSpc>
            </a:pPr>
            <a:r>
              <a:rPr lang="pt-PT" dirty="0"/>
              <a:t> </a:t>
            </a:r>
            <a:r>
              <a:rPr lang="pt-PT" dirty="0" smtClean="0"/>
              <a:t>	</a:t>
            </a: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1.2</a:t>
            </a:r>
            <a:r>
              <a:rPr lang="pt-PT" dirty="0" smtClean="0"/>
              <a:t>. Liderança dissonante</a:t>
            </a:r>
          </a:p>
          <a:p>
            <a:pPr>
              <a:lnSpc>
                <a:spcPct val="200000"/>
              </a:lnSpc>
            </a:pP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pt-PT" dirty="0" smtClean="0"/>
              <a:t>Inteligência emocional</a:t>
            </a:r>
          </a:p>
          <a:p>
            <a:pPr>
              <a:lnSpc>
                <a:spcPct val="200000"/>
              </a:lnSpc>
            </a:pP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pt-PT" dirty="0" smtClean="0"/>
              <a:t>Estilos de liderança</a:t>
            </a:r>
          </a:p>
          <a:p>
            <a:pPr>
              <a:lnSpc>
                <a:spcPct val="200000"/>
              </a:lnSpc>
            </a:pPr>
            <a:r>
              <a:rPr lang="pt-PT" dirty="0" smtClean="0">
                <a:solidFill>
                  <a:schemeClr val="accent1">
                    <a:lumMod val="75000"/>
                  </a:schemeClr>
                </a:solidFill>
              </a:rPr>
              <a:t>4. </a:t>
            </a:r>
            <a:r>
              <a:rPr lang="pt-PT" dirty="0" smtClean="0"/>
              <a:t>Caso prático </a:t>
            </a:r>
          </a:p>
          <a:p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xmlns="" val="387530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Os novos líderes - </a:t>
            </a:r>
            <a:r>
              <a:rPr lang="pt-PT" dirty="0" err="1" smtClean="0"/>
              <a:t>goleman</a:t>
            </a:r>
            <a:endParaRPr lang="pt-PT" dirty="0"/>
          </a:p>
        </p:txBody>
      </p:sp>
      <p:sp>
        <p:nvSpPr>
          <p:cNvPr id="3" name="Retângulo 2"/>
          <p:cNvSpPr/>
          <p:nvPr/>
        </p:nvSpPr>
        <p:spPr>
          <a:xfrm>
            <a:off x="1069848" y="2375260"/>
            <a:ext cx="10058400" cy="29342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pt-PT" sz="2200" dirty="0" smtClean="0"/>
              <a:t>Segundo </a:t>
            </a:r>
            <a:r>
              <a:rPr lang="pt-PT" sz="2200" dirty="0" err="1" smtClean="0"/>
              <a:t>Goleman</a:t>
            </a:r>
            <a:r>
              <a:rPr lang="pt-PT" sz="2200" dirty="0" smtClean="0"/>
              <a:t>, este estudo visa a </a:t>
            </a:r>
            <a:r>
              <a:rPr lang="pt-PT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“compreensão </a:t>
            </a:r>
            <a:r>
              <a:rPr lang="pt-PT" sz="24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das competências de inteligência emocional que estão associadas a cada estilo de liderança e – não menos importante – a relação casual entre cada estilo e os efeitos sobre o clima de trabalho e o desempenho.”</a:t>
            </a:r>
          </a:p>
        </p:txBody>
      </p:sp>
    </p:spTree>
    <p:extLst>
      <p:ext uri="{BB962C8B-B14F-4D97-AF65-F5344CB8AC3E}">
        <p14:creationId xmlns:p14="http://schemas.microsoft.com/office/powerpoint/2010/main" xmlns="" val="8111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xmlns="" val="2993801332"/>
              </p:ext>
            </p:extLst>
          </p:nvPr>
        </p:nvGraphicFramePr>
        <p:xfrm>
          <a:off x="2032000" y="719667"/>
          <a:ext cx="7600373" cy="3925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244436" y="4727864"/>
            <a:ext cx="32419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pt-PT" sz="1400" dirty="0" smtClean="0"/>
              <a:t>Aumenta e prolonga o impacto emocional do líder nos outros;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PT" sz="1400" dirty="0" smtClean="0"/>
              <a:t>Maior facilidade da dinâmica das relações;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PT" sz="1400" dirty="0" smtClean="0"/>
              <a:t>Maximização da liderança </a:t>
            </a:r>
            <a:r>
              <a:rPr lang="pt-PT" sz="1400" dirty="0" err="1" smtClean="0"/>
              <a:t>primal</a:t>
            </a:r>
            <a:r>
              <a:rPr lang="pt-PT" sz="1200" dirty="0" smtClean="0"/>
              <a:t>;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PT" sz="1400" dirty="0" smtClean="0"/>
              <a:t>Levam à melhoria do desempenho.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179127" y="4727863"/>
            <a:ext cx="324196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pt-PT" sz="1400" dirty="0"/>
              <a:t>D</a:t>
            </a:r>
            <a:r>
              <a:rPr lang="pt-PT" sz="1400" dirty="0" smtClean="0"/>
              <a:t>iscordância emocional;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PT" sz="1400" dirty="0" smtClean="0"/>
              <a:t>Dificuldade em criar laços emocionais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pt-PT" sz="1400" dirty="0" smtClean="0"/>
              <a:t>Adequado em situações específicas (deve ser usada com cuidado).</a:t>
            </a:r>
            <a:endParaRPr lang="pt-PT" sz="1400" dirty="0"/>
          </a:p>
          <a:p>
            <a:pPr marL="171450" indent="-171450">
              <a:buFont typeface="Wingdings" panose="05000000000000000000" pitchFamily="2" charset="2"/>
              <a:buChar char="q"/>
            </a:pPr>
            <a:endParaRPr lang="pt-PT" sz="1400" dirty="0"/>
          </a:p>
        </p:txBody>
      </p:sp>
    </p:spTree>
    <p:extLst>
      <p:ext uri="{BB962C8B-B14F-4D97-AF65-F5344CB8AC3E}">
        <p14:creationId xmlns:p14="http://schemas.microsoft.com/office/powerpoint/2010/main" xmlns="" val="175688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297951"/>
            <a:ext cx="10058400" cy="1609344"/>
          </a:xfrm>
        </p:spPr>
        <p:txBody>
          <a:bodyPr/>
          <a:lstStyle/>
          <a:p>
            <a:r>
              <a:rPr lang="pt-PT" dirty="0" smtClean="0"/>
              <a:t>Liderança emocionalmente inteligente</a:t>
            </a:r>
            <a:endParaRPr lang="pt-PT" dirty="0"/>
          </a:p>
        </p:txBody>
      </p:sp>
      <p:sp>
        <p:nvSpPr>
          <p:cNvPr id="3" name="Retângulo 2"/>
          <p:cNvSpPr/>
          <p:nvPr/>
        </p:nvSpPr>
        <p:spPr>
          <a:xfrm>
            <a:off x="980209" y="2001395"/>
            <a:ext cx="9504218" cy="457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pt-PT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69848" y="1907295"/>
            <a:ext cx="7626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endParaRPr lang="pt-PT" dirty="0"/>
          </a:p>
        </p:txBody>
      </p:sp>
      <p:graphicFrame>
        <p:nvGraphicFramePr>
          <p:cNvPr id="10" name="Diagrama 9"/>
          <p:cNvGraphicFramePr/>
          <p:nvPr>
            <p:extLst>
              <p:ext uri="{D42A27DB-BD31-4B8C-83A1-F6EECF244321}">
                <p14:modId xmlns:p14="http://schemas.microsoft.com/office/powerpoint/2010/main" xmlns="" val="3411721456"/>
              </p:ext>
            </p:extLst>
          </p:nvPr>
        </p:nvGraphicFramePr>
        <p:xfrm>
          <a:off x="2035048" y="110262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60785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Estilos ressonantes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050595" y="5020056"/>
            <a:ext cx="9514225" cy="1837944"/>
          </a:xfrm>
        </p:spPr>
        <p:txBody>
          <a:bodyPr>
            <a:norm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pt-PT" dirty="0" smtClean="0"/>
              <a:t>Líder Visionário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pt-PT" dirty="0" smtClean="0"/>
              <a:t>Líder Conselheiro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pt-PT" dirty="0" smtClean="0"/>
              <a:t>Líder Relacional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pt-PT" dirty="0" smtClean="0"/>
              <a:t>Líder Democrático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25030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69848" y="1504959"/>
            <a:ext cx="85309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pt-PT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Mobiliza as pessoas em torno de uma visão;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Frase: “Siga-me!”;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Autoconfiança, empatia, catalisador de mudança;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Estilo a utilizar quando existe uma necessidade de mudança que requer uma nova visão ou uma direção sem ambiguidades.  </a:t>
            </a:r>
            <a:endParaRPr lang="pt-PT" sz="2400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069848" y="700287"/>
            <a:ext cx="10058400" cy="8046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 smtClean="0"/>
              <a:t>Líder visionário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1683157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69848" y="1504959"/>
            <a:ext cx="85309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pt-PT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Desenvolve as pessoas para o futuro;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Frase: “Tente fazer isso.”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Empatia, autoconsciência e desenvolvimento dos outros;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Estilo adequado: Para ajudar um colaborador a melhorar o seu desempenho ou a atingir objetivos de longo prazo. </a:t>
            </a:r>
            <a:endParaRPr lang="pt-PT" sz="2400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069848" y="700287"/>
            <a:ext cx="10058400" cy="8046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 smtClean="0"/>
              <a:t>Líder conselheiro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53495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340428" y="966355"/>
            <a:ext cx="853093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PT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PT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pt-PT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Cria harmonia e estabelece laços emocionais;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Frase: “As pessoas estão primeiro.”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Comunicação, empatia e foco nos relacionamentos;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2400" dirty="0" smtClean="0"/>
              <a:t>Estilo adequado: Para resolver conflitos em equipa ou para motivar colaboradores em momentos de </a:t>
            </a:r>
            <a:r>
              <a:rPr lang="pt-PT" sz="2400" i="1" dirty="0" smtClean="0"/>
              <a:t>stress</a:t>
            </a:r>
            <a:r>
              <a:rPr lang="pt-PT" sz="2400" dirty="0" smtClean="0"/>
              <a:t>.</a:t>
            </a:r>
            <a:endParaRPr lang="pt-PT" sz="2400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1152976" y="966355"/>
            <a:ext cx="10058400" cy="8046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pt-PT" dirty="0" smtClean="0"/>
              <a:t>Líder RELACIONAL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xmlns="" val="141969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TC103090434[[fn=Tipo de Madeira]]</Template>
  <TotalTime>330</TotalTime>
  <Words>533</Words>
  <Application>Microsoft Office PowerPoint</Application>
  <PresentationFormat>Custom</PresentationFormat>
  <Paragraphs>96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Tipo de Madeira</vt:lpstr>
      <vt:lpstr>Os novos líderes </vt:lpstr>
      <vt:lpstr>íNDICE</vt:lpstr>
      <vt:lpstr>Os novos líderes - goleman</vt:lpstr>
      <vt:lpstr>Slide 4</vt:lpstr>
      <vt:lpstr>Liderança emocionalmente inteligente</vt:lpstr>
      <vt:lpstr>Estilos ressonantes</vt:lpstr>
      <vt:lpstr>Slide 7</vt:lpstr>
      <vt:lpstr>Slide 8</vt:lpstr>
      <vt:lpstr>Slide 9</vt:lpstr>
      <vt:lpstr>Slide 10</vt:lpstr>
      <vt:lpstr>Estilos DIssonantes</vt:lpstr>
      <vt:lpstr>Slide 12</vt:lpstr>
      <vt:lpstr>Slide 13</vt:lpstr>
      <vt:lpstr>Slide 14</vt:lpstr>
      <vt:lpstr>cASO prático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novos líderes</dc:title>
  <dc:creator>Filipa</dc:creator>
  <cp:lastModifiedBy>sbento</cp:lastModifiedBy>
  <cp:revision>17</cp:revision>
  <dcterms:created xsi:type="dcterms:W3CDTF">2014-04-07T10:33:33Z</dcterms:created>
  <dcterms:modified xsi:type="dcterms:W3CDTF">2014-04-11T16:52:47Z</dcterms:modified>
</cp:coreProperties>
</file>